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5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ink/ink6.xml" ContentType="application/inkml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01" r:id="rId3"/>
    <p:sldId id="366" r:id="rId4"/>
    <p:sldId id="412" r:id="rId5"/>
    <p:sldId id="434" r:id="rId6"/>
    <p:sldId id="367" r:id="rId7"/>
    <p:sldId id="368" r:id="rId8"/>
    <p:sldId id="413" r:id="rId9"/>
    <p:sldId id="414" r:id="rId10"/>
    <p:sldId id="415" r:id="rId11"/>
    <p:sldId id="416" r:id="rId12"/>
    <p:sldId id="417" r:id="rId13"/>
    <p:sldId id="418" r:id="rId14"/>
    <p:sldId id="369" r:id="rId15"/>
    <p:sldId id="370" r:id="rId16"/>
    <p:sldId id="419" r:id="rId17"/>
    <p:sldId id="420" r:id="rId18"/>
    <p:sldId id="421" r:id="rId19"/>
    <p:sldId id="422" r:id="rId20"/>
    <p:sldId id="423" r:id="rId21"/>
    <p:sldId id="424" r:id="rId22"/>
    <p:sldId id="375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376" r:id="rId31"/>
    <p:sldId id="432" r:id="rId32"/>
    <p:sldId id="444" r:id="rId33"/>
    <p:sldId id="445" r:id="rId34"/>
    <p:sldId id="377" r:id="rId35"/>
    <p:sldId id="433" r:id="rId36"/>
    <p:sldId id="380" r:id="rId37"/>
    <p:sldId id="435" r:id="rId38"/>
    <p:sldId id="436" r:id="rId39"/>
    <p:sldId id="437" r:id="rId40"/>
    <p:sldId id="438" r:id="rId41"/>
    <p:sldId id="439" r:id="rId42"/>
    <p:sldId id="440" r:id="rId43"/>
    <p:sldId id="388" r:id="rId44"/>
    <p:sldId id="389" r:id="rId45"/>
    <p:sldId id="390" r:id="rId46"/>
    <p:sldId id="441" r:id="rId47"/>
    <p:sldId id="442" r:id="rId48"/>
    <p:sldId id="443" r:id="rId49"/>
    <p:sldId id="395" r:id="rId50"/>
    <p:sldId id="396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63"/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3A450-6277-4F16-A9AD-FE3FC9D68619}" v="174" dt="2025-11-26T01:23:57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e Butta" userId="f2c564d184d975fd" providerId="LiveId" clId="{3A695F43-F451-4FBE-9F4B-2EEC60D78FF7}"/>
    <pc:docChg chg="undo custSel addSld delSld modSld sldOrd">
      <pc:chgData name="Filipe Butta" userId="f2c564d184d975fd" providerId="LiveId" clId="{3A695F43-F451-4FBE-9F4B-2EEC60D78FF7}" dt="2025-11-26T01:23:57.059" v="654"/>
      <pc:docMkLst>
        <pc:docMk/>
      </pc:docMkLst>
      <pc:sldChg chg="addSp delSp modSp mod">
        <pc:chgData name="Filipe Butta" userId="f2c564d184d975fd" providerId="LiveId" clId="{3A695F43-F451-4FBE-9F4B-2EEC60D78FF7}" dt="2025-11-11T22:17:18.377" v="3" actId="962"/>
        <pc:sldMkLst>
          <pc:docMk/>
          <pc:sldMk cId="3046306593" sldId="266"/>
        </pc:sldMkLst>
        <pc:picChg chg="add mod">
          <ac:chgData name="Filipe Butta" userId="f2c564d184d975fd" providerId="LiveId" clId="{3A695F43-F451-4FBE-9F4B-2EEC60D78FF7}" dt="2025-11-11T22:17:18.377" v="3" actId="962"/>
          <ac:picMkLst>
            <pc:docMk/>
            <pc:sldMk cId="3046306593" sldId="266"/>
            <ac:picMk id="4" creationId="{F94DB02F-8C05-BF1A-6F91-3D735C6844B5}"/>
          </ac:picMkLst>
        </pc:picChg>
      </pc:sldChg>
      <pc:sldChg chg="addSp delSp modSp mod">
        <pc:chgData name="Filipe Butta" userId="f2c564d184d975fd" providerId="LiveId" clId="{3A695F43-F451-4FBE-9F4B-2EEC60D78FF7}" dt="2025-11-26T01:23:57.059" v="654"/>
        <pc:sldMkLst>
          <pc:docMk/>
          <pc:sldMk cId="3171261960" sldId="301"/>
        </pc:sldMkLst>
        <pc:spChg chg="mod">
          <ac:chgData name="Filipe Butta" userId="f2c564d184d975fd" providerId="LiveId" clId="{3A695F43-F451-4FBE-9F4B-2EEC60D78FF7}" dt="2025-11-11T22:17:27.159" v="14" actId="20577"/>
          <ac:spMkLst>
            <pc:docMk/>
            <pc:sldMk cId="3171261960" sldId="301"/>
            <ac:spMk id="5" creationId="{DC003839-1E1C-E890-9A49-C84239A073A3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3171261960" sldId="301"/>
            <ac:inkMk id="3" creationId="{0E01EB01-A292-A96E-000C-873E1D319C05}"/>
          </ac:inkMkLst>
        </pc:inkChg>
      </pc:sldChg>
      <pc:sldChg chg="addSp delSp modSp mod">
        <pc:chgData name="Filipe Butta" userId="f2c564d184d975fd" providerId="LiveId" clId="{3A695F43-F451-4FBE-9F4B-2EEC60D78FF7}" dt="2025-11-26T01:23:57.059" v="654"/>
        <pc:sldMkLst>
          <pc:docMk/>
          <pc:sldMk cId="888597324" sldId="366"/>
        </pc:sldMkLst>
        <pc:spChg chg="mod">
          <ac:chgData name="Filipe Butta" userId="f2c564d184d975fd" providerId="LiveId" clId="{3A695F43-F451-4FBE-9F4B-2EEC60D78FF7}" dt="2025-11-11T22:19:10.167" v="31" actId="403"/>
          <ac:spMkLst>
            <pc:docMk/>
            <pc:sldMk cId="888597324" sldId="366"/>
            <ac:spMk id="3" creationId="{A59D8756-4777-8E2B-C99F-6EF7F29AA16B}"/>
          </ac:spMkLst>
        </pc:spChg>
        <pc:spChg chg="mod">
          <ac:chgData name="Filipe Butta" userId="f2c564d184d975fd" providerId="LiveId" clId="{3A695F43-F451-4FBE-9F4B-2EEC60D78FF7}" dt="2025-11-11T22:18:42.610" v="27" actId="20577"/>
          <ac:spMkLst>
            <pc:docMk/>
            <pc:sldMk cId="888597324" sldId="366"/>
            <ac:spMk id="5" creationId="{959C3860-A8B9-4314-C250-4CDAECA2245A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888597324" sldId="366"/>
            <ac:inkMk id="2" creationId="{50EB5A01-F20B-8B20-7D89-8C458BE6924D}"/>
          </ac:inkMkLst>
        </pc:inkChg>
      </pc:sldChg>
      <pc:sldChg chg="addSp delSp modSp mod">
        <pc:chgData name="Filipe Butta" userId="f2c564d184d975fd" providerId="LiveId" clId="{3A695F43-F451-4FBE-9F4B-2EEC60D78FF7}" dt="2025-11-26T01:23:57.059" v="654"/>
        <pc:sldMkLst>
          <pc:docMk/>
          <pc:sldMk cId="2524987684" sldId="367"/>
        </pc:sldMkLst>
        <pc:spChg chg="mod">
          <ac:chgData name="Filipe Butta" userId="f2c564d184d975fd" providerId="LiveId" clId="{3A695F43-F451-4FBE-9F4B-2EEC60D78FF7}" dt="2025-11-11T22:22:50.540" v="39" actId="403"/>
          <ac:spMkLst>
            <pc:docMk/>
            <pc:sldMk cId="2524987684" sldId="367"/>
            <ac:spMk id="3" creationId="{25AA7E67-467C-0A59-24C5-DE534DA37ACD}"/>
          </ac:spMkLst>
        </pc:spChg>
        <pc:spChg chg="mod">
          <ac:chgData name="Filipe Butta" userId="f2c564d184d975fd" providerId="LiveId" clId="{3A695F43-F451-4FBE-9F4B-2EEC60D78FF7}" dt="2025-11-11T22:23:26.410" v="51" actId="20577"/>
          <ac:spMkLst>
            <pc:docMk/>
            <pc:sldMk cId="2524987684" sldId="367"/>
            <ac:spMk id="5" creationId="{B3C962D1-9A23-79CA-26F9-9231BD15574E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2524987684" sldId="367"/>
            <ac:inkMk id="2" creationId="{DDD1089B-81D8-0722-F0BC-05523FE8D6F5}"/>
          </ac:inkMkLst>
        </pc:inkChg>
      </pc:sldChg>
      <pc:sldChg chg="addSp delSp modSp mod">
        <pc:chgData name="Filipe Butta" userId="f2c564d184d975fd" providerId="LiveId" clId="{3A695F43-F451-4FBE-9F4B-2EEC60D78FF7}" dt="2025-11-11T22:24:07.499" v="69" actId="14100"/>
        <pc:sldMkLst>
          <pc:docMk/>
          <pc:sldMk cId="4267701699" sldId="368"/>
        </pc:sldMkLst>
        <pc:spChg chg="mod">
          <ac:chgData name="Filipe Butta" userId="f2c564d184d975fd" providerId="LiveId" clId="{3A695F43-F451-4FBE-9F4B-2EEC60D78FF7}" dt="2025-11-11T22:23:56.022" v="66" actId="403"/>
          <ac:spMkLst>
            <pc:docMk/>
            <pc:sldMk cId="4267701699" sldId="368"/>
            <ac:spMk id="3" creationId="{07950EAF-AECF-C497-FF00-A919CBB1B90D}"/>
          </ac:spMkLst>
        </pc:spChg>
        <pc:spChg chg="mod">
          <ac:chgData name="Filipe Butta" userId="f2c564d184d975fd" providerId="LiveId" clId="{3A695F43-F451-4FBE-9F4B-2EEC60D78FF7}" dt="2025-11-11T22:23:31.942" v="61" actId="20577"/>
          <ac:spMkLst>
            <pc:docMk/>
            <pc:sldMk cId="4267701699" sldId="368"/>
            <ac:spMk id="5" creationId="{2C8EB7B0-1F5B-6E53-5576-56E60C2D15E6}"/>
          </ac:spMkLst>
        </pc:spChg>
        <pc:picChg chg="add mod">
          <ac:chgData name="Filipe Butta" userId="f2c564d184d975fd" providerId="LiveId" clId="{3A695F43-F451-4FBE-9F4B-2EEC60D78FF7}" dt="2025-11-11T22:24:07.499" v="69" actId="14100"/>
          <ac:picMkLst>
            <pc:docMk/>
            <pc:sldMk cId="4267701699" sldId="368"/>
            <ac:picMk id="1026" creationId="{CA4009F6-690A-C41A-26CE-9204359D5DC6}"/>
          </ac:picMkLst>
        </pc:picChg>
      </pc:sldChg>
      <pc:sldChg chg="addSp delSp modSp mod">
        <pc:chgData name="Filipe Butta" userId="f2c564d184d975fd" providerId="LiveId" clId="{3A695F43-F451-4FBE-9F4B-2EEC60D78FF7}" dt="2025-11-26T01:23:57.059" v="654"/>
        <pc:sldMkLst>
          <pc:docMk/>
          <pc:sldMk cId="596384976" sldId="369"/>
        </pc:sldMkLst>
        <pc:spChg chg="mod">
          <ac:chgData name="Filipe Butta" userId="f2c564d184d975fd" providerId="LiveId" clId="{3A695F43-F451-4FBE-9F4B-2EEC60D78FF7}" dt="2025-11-11T22:31:28.391" v="122" actId="403"/>
          <ac:spMkLst>
            <pc:docMk/>
            <pc:sldMk cId="596384976" sldId="369"/>
            <ac:spMk id="3" creationId="{E868E30D-1ABF-BEF9-28AF-449E69AB17D4}"/>
          </ac:spMkLst>
        </pc:spChg>
        <pc:spChg chg="mod">
          <ac:chgData name="Filipe Butta" userId="f2c564d184d975fd" providerId="LiveId" clId="{3A695F43-F451-4FBE-9F4B-2EEC60D78FF7}" dt="2025-11-11T22:31:14.535" v="118" actId="20577"/>
          <ac:spMkLst>
            <pc:docMk/>
            <pc:sldMk cId="596384976" sldId="369"/>
            <ac:spMk id="5" creationId="{26E782D8-A792-3843-5991-41E4D16E4E41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596384976" sldId="369"/>
            <ac:inkMk id="2" creationId="{F4BD6A63-7C26-DC05-44F4-FEE610A4466E}"/>
          </ac:inkMkLst>
        </pc:inkChg>
      </pc:sldChg>
      <pc:sldChg chg="addSp delSp modSp mod">
        <pc:chgData name="Filipe Butta" userId="f2c564d184d975fd" providerId="LiveId" clId="{3A695F43-F451-4FBE-9F4B-2EEC60D78FF7}" dt="2025-11-11T22:36:58.700" v="167" actId="1076"/>
        <pc:sldMkLst>
          <pc:docMk/>
          <pc:sldMk cId="3737421252" sldId="370"/>
        </pc:sldMkLst>
        <pc:spChg chg="mod">
          <ac:chgData name="Filipe Butta" userId="f2c564d184d975fd" providerId="LiveId" clId="{3A695F43-F451-4FBE-9F4B-2EEC60D78FF7}" dt="2025-11-11T22:36:42.686" v="163" actId="14100"/>
          <ac:spMkLst>
            <pc:docMk/>
            <pc:sldMk cId="3737421252" sldId="370"/>
            <ac:spMk id="3" creationId="{2C51BB6C-4295-D05C-1895-94A32CC2DFF8}"/>
          </ac:spMkLst>
        </pc:spChg>
        <pc:graphicFrameChg chg="add mod modGraphic">
          <ac:chgData name="Filipe Butta" userId="f2c564d184d975fd" providerId="LiveId" clId="{3A695F43-F451-4FBE-9F4B-2EEC60D78FF7}" dt="2025-11-11T22:36:58.700" v="167" actId="1076"/>
          <ac:graphicFrameMkLst>
            <pc:docMk/>
            <pc:sldMk cId="3737421252" sldId="370"/>
            <ac:graphicFrameMk id="2" creationId="{EA62DA49-7CE8-2532-D149-AFE324E6361F}"/>
          </ac:graphicFrameMkLst>
        </pc:graphicFrameChg>
      </pc:sldChg>
      <pc:sldChg chg="addSp delSp modSp mod">
        <pc:chgData name="Filipe Butta" userId="f2c564d184d975fd" providerId="LiveId" clId="{3A695F43-F451-4FBE-9F4B-2EEC60D78FF7}" dt="2025-11-26T01:23:57.059" v="654"/>
        <pc:sldMkLst>
          <pc:docMk/>
          <pc:sldMk cId="634827318" sldId="375"/>
        </pc:sldMkLst>
        <pc:spChg chg="mod">
          <ac:chgData name="Filipe Butta" userId="f2c564d184d975fd" providerId="LiveId" clId="{3A695F43-F451-4FBE-9F4B-2EEC60D78FF7}" dt="2025-11-11T22:43:15.285" v="219" actId="403"/>
          <ac:spMkLst>
            <pc:docMk/>
            <pc:sldMk cId="634827318" sldId="375"/>
            <ac:spMk id="3" creationId="{2E467136-0178-F1EE-419E-3774A5CF7F21}"/>
          </ac:spMkLst>
        </pc:spChg>
        <pc:spChg chg="mod">
          <ac:chgData name="Filipe Butta" userId="f2c564d184d975fd" providerId="LiveId" clId="{3A695F43-F451-4FBE-9F4B-2EEC60D78FF7}" dt="2025-11-11T22:49:57.455" v="305"/>
          <ac:spMkLst>
            <pc:docMk/>
            <pc:sldMk cId="634827318" sldId="375"/>
            <ac:spMk id="5" creationId="{1D76DFC3-6EAD-ECC3-8D57-44FDC9A72F98}"/>
          </ac:spMkLst>
        </pc:spChg>
        <pc:graphicFrameChg chg="add mod modGraphic">
          <ac:chgData name="Filipe Butta" userId="f2c564d184d975fd" providerId="LiveId" clId="{3A695F43-F451-4FBE-9F4B-2EEC60D78FF7}" dt="2025-11-11T22:44:44.995" v="238" actId="207"/>
          <ac:graphicFrameMkLst>
            <pc:docMk/>
            <pc:sldMk cId="634827318" sldId="375"/>
            <ac:graphicFrameMk id="2" creationId="{B7298C27-B691-73CB-CB12-F517453D547D}"/>
          </ac:graphicFrameMkLst>
        </pc:graphicFrame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634827318" sldId="375"/>
            <ac:inkMk id="4" creationId="{271F0053-31E7-25F2-DD4A-8F084C6A696E}"/>
          </ac:inkMkLst>
        </pc:inkChg>
      </pc:sldChg>
      <pc:sldChg chg="addSp delSp modSp mod">
        <pc:chgData name="Filipe Butta" userId="f2c564d184d975fd" providerId="LiveId" clId="{3A695F43-F451-4FBE-9F4B-2EEC60D78FF7}" dt="2025-11-11T22:53:50.987" v="360" actId="478"/>
        <pc:sldMkLst>
          <pc:docMk/>
          <pc:sldMk cId="2328200517" sldId="376"/>
        </pc:sldMkLst>
        <pc:spChg chg="mod">
          <ac:chgData name="Filipe Butta" userId="f2c564d184d975fd" providerId="LiveId" clId="{3A695F43-F451-4FBE-9F4B-2EEC60D78FF7}" dt="2025-11-11T22:50:28.936" v="320" actId="403"/>
          <ac:spMkLst>
            <pc:docMk/>
            <pc:sldMk cId="2328200517" sldId="376"/>
            <ac:spMk id="3" creationId="{66318208-6DA2-742E-341A-205A9411ADBE}"/>
          </ac:spMkLst>
        </pc:spChg>
        <pc:spChg chg="mod">
          <ac:chgData name="Filipe Butta" userId="f2c564d184d975fd" providerId="LiveId" clId="{3A695F43-F451-4FBE-9F4B-2EEC60D78FF7}" dt="2025-11-11T22:50:19.625" v="316" actId="20577"/>
          <ac:spMkLst>
            <pc:docMk/>
            <pc:sldMk cId="2328200517" sldId="376"/>
            <ac:spMk id="5" creationId="{0E60BA62-BB6F-3E20-EDDE-BDDEDED7B1BB}"/>
          </ac:spMkLst>
        </pc:spChg>
      </pc:sldChg>
      <pc:sldChg chg="delSp modSp mod">
        <pc:chgData name="Filipe Butta" userId="f2c564d184d975fd" providerId="LiveId" clId="{3A695F43-F451-4FBE-9F4B-2EEC60D78FF7}" dt="2025-11-11T22:55:56.373" v="388" actId="403"/>
        <pc:sldMkLst>
          <pc:docMk/>
          <pc:sldMk cId="2916191844" sldId="377"/>
        </pc:sldMkLst>
        <pc:spChg chg="mod">
          <ac:chgData name="Filipe Butta" userId="f2c564d184d975fd" providerId="LiveId" clId="{3A695F43-F451-4FBE-9F4B-2EEC60D78FF7}" dt="2025-11-11T22:55:56.373" v="388" actId="403"/>
          <ac:spMkLst>
            <pc:docMk/>
            <pc:sldMk cId="2916191844" sldId="377"/>
            <ac:spMk id="3" creationId="{870A378F-BFFF-B659-B49A-DAD8F1A7BAB4}"/>
          </ac:spMkLst>
        </pc:spChg>
        <pc:spChg chg="mod">
          <ac:chgData name="Filipe Butta" userId="f2c564d184d975fd" providerId="LiveId" clId="{3A695F43-F451-4FBE-9F4B-2EEC60D78FF7}" dt="2025-11-11T22:55:45.442" v="383" actId="20577"/>
          <ac:spMkLst>
            <pc:docMk/>
            <pc:sldMk cId="2916191844" sldId="377"/>
            <ac:spMk id="5" creationId="{CFB2F09F-A0FD-C7A2-67A1-1F57E0F168AC}"/>
          </ac:spMkLst>
        </pc:spChg>
      </pc:sldChg>
      <pc:sldChg chg="delSp modSp mod">
        <pc:chgData name="Filipe Butta" userId="f2c564d184d975fd" providerId="LiveId" clId="{3A695F43-F451-4FBE-9F4B-2EEC60D78FF7}" dt="2025-11-11T23:02:11.890" v="465" actId="207"/>
        <pc:sldMkLst>
          <pc:docMk/>
          <pc:sldMk cId="2070109896" sldId="380"/>
        </pc:sldMkLst>
        <pc:spChg chg="mod">
          <ac:chgData name="Filipe Butta" userId="f2c564d184d975fd" providerId="LiveId" clId="{3A695F43-F451-4FBE-9F4B-2EEC60D78FF7}" dt="2025-11-11T23:02:11.890" v="465" actId="207"/>
          <ac:spMkLst>
            <pc:docMk/>
            <pc:sldMk cId="2070109896" sldId="380"/>
            <ac:spMk id="3" creationId="{A7BDCE53-ACF8-B151-3D6E-922CF84C2B98}"/>
          </ac:spMkLst>
        </pc:spChg>
        <pc:spChg chg="mod">
          <ac:chgData name="Filipe Butta" userId="f2c564d184d975fd" providerId="LiveId" clId="{3A695F43-F451-4FBE-9F4B-2EEC60D78FF7}" dt="2025-11-11T23:01:49.626" v="460" actId="20577"/>
          <ac:spMkLst>
            <pc:docMk/>
            <pc:sldMk cId="2070109896" sldId="380"/>
            <ac:spMk id="5" creationId="{058C71B5-AB7D-F137-7BF2-EABE08E35146}"/>
          </ac:spMkLst>
        </pc:spChg>
      </pc:sldChg>
      <pc:sldChg chg="modSp mod">
        <pc:chgData name="Filipe Butta" userId="f2c564d184d975fd" providerId="LiveId" clId="{3A695F43-F451-4FBE-9F4B-2EEC60D78FF7}" dt="2025-11-11T23:07:21.684" v="532" actId="20577"/>
        <pc:sldMkLst>
          <pc:docMk/>
          <pc:sldMk cId="2242479415" sldId="388"/>
        </pc:sldMkLst>
        <pc:spChg chg="mod">
          <ac:chgData name="Filipe Butta" userId="f2c564d184d975fd" providerId="LiveId" clId="{3A695F43-F451-4FBE-9F4B-2EEC60D78FF7}" dt="2025-11-11T23:07:21.684" v="532" actId="20577"/>
          <ac:spMkLst>
            <pc:docMk/>
            <pc:sldMk cId="2242479415" sldId="388"/>
            <ac:spMk id="5" creationId="{0FB83AFC-B90F-EF40-0B6C-6AC96C371876}"/>
          </ac:spMkLst>
        </pc:spChg>
        <pc:graphicFrameChg chg="mod modGraphic">
          <ac:chgData name="Filipe Butta" userId="f2c564d184d975fd" providerId="LiveId" clId="{3A695F43-F451-4FBE-9F4B-2EEC60D78FF7}" dt="2025-11-11T23:07:11.109" v="521" actId="208"/>
          <ac:graphicFrameMkLst>
            <pc:docMk/>
            <pc:sldMk cId="2242479415" sldId="388"/>
            <ac:graphicFrameMk id="2" creationId="{81D9018B-3D8E-8FC8-3FD0-22AC0B68CB81}"/>
          </ac:graphicFrameMkLst>
        </pc:graphicFrameChg>
      </pc:sldChg>
      <pc:sldChg chg="modSp mod">
        <pc:chgData name="Filipe Butta" userId="f2c564d184d975fd" providerId="LiveId" clId="{3A695F43-F451-4FBE-9F4B-2EEC60D78FF7}" dt="2025-11-11T23:08:01.896" v="561" actId="403"/>
        <pc:sldMkLst>
          <pc:docMk/>
          <pc:sldMk cId="1231143429" sldId="389"/>
        </pc:sldMkLst>
        <pc:spChg chg="mod">
          <ac:chgData name="Filipe Butta" userId="f2c564d184d975fd" providerId="LiveId" clId="{3A695F43-F451-4FBE-9F4B-2EEC60D78FF7}" dt="2025-11-11T23:08:01.896" v="561" actId="403"/>
          <ac:spMkLst>
            <pc:docMk/>
            <pc:sldMk cId="1231143429" sldId="389"/>
            <ac:spMk id="3" creationId="{E69F1B38-576B-9CBD-DDE9-DD86E16864DC}"/>
          </ac:spMkLst>
        </pc:spChg>
        <pc:spChg chg="mod">
          <ac:chgData name="Filipe Butta" userId="f2c564d184d975fd" providerId="LiveId" clId="{3A695F43-F451-4FBE-9F4B-2EEC60D78FF7}" dt="2025-11-11T23:07:30.997" v="557" actId="20577"/>
          <ac:spMkLst>
            <pc:docMk/>
            <pc:sldMk cId="1231143429" sldId="389"/>
            <ac:spMk id="5" creationId="{7251E300-AB23-FB61-CF64-678F5351051A}"/>
          </ac:spMkLst>
        </pc:spChg>
      </pc:sldChg>
      <pc:sldChg chg="addSp delSp modSp mod">
        <pc:chgData name="Filipe Butta" userId="f2c564d184d975fd" providerId="LiveId" clId="{3A695F43-F451-4FBE-9F4B-2EEC60D78FF7}" dt="2025-11-26T01:23:57.059" v="654"/>
        <pc:sldMkLst>
          <pc:docMk/>
          <pc:sldMk cId="1499897288" sldId="390"/>
        </pc:sldMkLst>
        <pc:spChg chg="mod">
          <ac:chgData name="Filipe Butta" userId="f2c564d184d975fd" providerId="LiveId" clId="{3A695F43-F451-4FBE-9F4B-2EEC60D78FF7}" dt="2025-11-11T23:08:40.526" v="578" actId="403"/>
          <ac:spMkLst>
            <pc:docMk/>
            <pc:sldMk cId="1499897288" sldId="390"/>
            <ac:spMk id="3" creationId="{7DA3F432-8A10-F0DC-42F5-5F099A50B634}"/>
          </ac:spMkLst>
        </pc:spChg>
        <pc:spChg chg="mod">
          <ac:chgData name="Filipe Butta" userId="f2c564d184d975fd" providerId="LiveId" clId="{3A695F43-F451-4FBE-9F4B-2EEC60D78FF7}" dt="2025-11-11T23:08:13.917" v="573" actId="20577"/>
          <ac:spMkLst>
            <pc:docMk/>
            <pc:sldMk cId="1499897288" sldId="390"/>
            <ac:spMk id="5" creationId="{E384B6A6-0EF6-9FDA-059B-5BCE5111DDCD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1499897288" sldId="390"/>
            <ac:inkMk id="2" creationId="{81A83859-4ECE-F5F2-584A-6CC3D451F66E}"/>
          </ac:inkMkLst>
        </pc:inkChg>
      </pc:sldChg>
      <pc:sldChg chg="modSp mod">
        <pc:chgData name="Filipe Butta" userId="f2c564d184d975fd" providerId="LiveId" clId="{3A695F43-F451-4FBE-9F4B-2EEC60D78FF7}" dt="2025-11-11T23:25:15.629" v="621" actId="403"/>
        <pc:sldMkLst>
          <pc:docMk/>
          <pc:sldMk cId="1951914954" sldId="395"/>
        </pc:sldMkLst>
        <pc:spChg chg="mod">
          <ac:chgData name="Filipe Butta" userId="f2c564d184d975fd" providerId="LiveId" clId="{3A695F43-F451-4FBE-9F4B-2EEC60D78FF7}" dt="2025-11-11T23:25:15.629" v="621" actId="403"/>
          <ac:spMkLst>
            <pc:docMk/>
            <pc:sldMk cId="1951914954" sldId="395"/>
            <ac:spMk id="3" creationId="{066BD78C-31C9-99D8-199D-84A941B2C8EE}"/>
          </ac:spMkLst>
        </pc:spChg>
        <pc:spChg chg="mod">
          <ac:chgData name="Filipe Butta" userId="f2c564d184d975fd" providerId="LiveId" clId="{3A695F43-F451-4FBE-9F4B-2EEC60D78FF7}" dt="2025-11-11T23:09:58.945" v="608" actId="20577"/>
          <ac:spMkLst>
            <pc:docMk/>
            <pc:sldMk cId="1951914954" sldId="395"/>
            <ac:spMk id="5" creationId="{1410682C-F6ED-C3AB-C7A0-7B70F304898B}"/>
          </ac:spMkLst>
        </pc:spChg>
      </pc:sldChg>
      <pc:sldChg chg="modSp mod">
        <pc:chgData name="Filipe Butta" userId="f2c564d184d975fd" providerId="LiveId" clId="{3A695F43-F451-4FBE-9F4B-2EEC60D78FF7}" dt="2025-11-11T23:10:06.331" v="618" actId="20577"/>
        <pc:sldMkLst>
          <pc:docMk/>
          <pc:sldMk cId="268709802" sldId="396"/>
        </pc:sldMkLst>
        <pc:spChg chg="mod">
          <ac:chgData name="Filipe Butta" userId="f2c564d184d975fd" providerId="LiveId" clId="{3A695F43-F451-4FBE-9F4B-2EEC60D78FF7}" dt="2025-11-11T23:10:06.331" v="618" actId="20577"/>
          <ac:spMkLst>
            <pc:docMk/>
            <pc:sldMk cId="268709802" sldId="396"/>
            <ac:spMk id="5" creationId="{6DD6E58E-C9BB-0BED-56F6-71DF616115EE}"/>
          </ac:spMkLst>
        </pc:spChg>
      </pc:sldChg>
      <pc:sldChg chg="addSp delSp modSp add mod">
        <pc:chgData name="Filipe Butta" userId="f2c564d184d975fd" providerId="LiveId" clId="{3A695F43-F451-4FBE-9F4B-2EEC60D78FF7}" dt="2025-11-11T22:42:36.999" v="215" actId="114"/>
        <pc:sldMkLst>
          <pc:docMk/>
          <pc:sldMk cId="327470076" sldId="412"/>
        </pc:sldMkLst>
        <pc:spChg chg="add mod">
          <ac:chgData name="Filipe Butta" userId="f2c564d184d975fd" providerId="LiveId" clId="{3A695F43-F451-4FBE-9F4B-2EEC60D78FF7}" dt="2025-11-11T22:42:36.999" v="215" actId="114"/>
          <ac:spMkLst>
            <pc:docMk/>
            <pc:sldMk cId="327470076" sldId="412"/>
            <ac:spMk id="7" creationId="{DACCE772-AC91-00BC-6948-7873E57C2810}"/>
          </ac:spMkLst>
        </pc:spChg>
        <pc:picChg chg="add mod">
          <ac:chgData name="Filipe Butta" userId="f2c564d184d975fd" providerId="LiveId" clId="{3A695F43-F451-4FBE-9F4B-2EEC60D78FF7}" dt="2025-11-11T22:42:23.863" v="212" actId="14100"/>
          <ac:picMkLst>
            <pc:docMk/>
            <pc:sldMk cId="327470076" sldId="412"/>
            <ac:picMk id="6" creationId="{8237FCBD-B3EF-51B7-4FAA-CBB403864A9C}"/>
          </ac:picMkLst>
        </pc:picChg>
      </pc:sldChg>
      <pc:sldChg chg="delSp modSp add mod">
        <pc:chgData name="Filipe Butta" userId="f2c564d184d975fd" providerId="LiveId" clId="{3A695F43-F451-4FBE-9F4B-2EEC60D78FF7}" dt="2025-11-11T22:24:22.078" v="76" actId="123"/>
        <pc:sldMkLst>
          <pc:docMk/>
          <pc:sldMk cId="188637900" sldId="413"/>
        </pc:sldMkLst>
        <pc:spChg chg="mod">
          <ac:chgData name="Filipe Butta" userId="f2c564d184d975fd" providerId="LiveId" clId="{3A695F43-F451-4FBE-9F4B-2EEC60D78FF7}" dt="2025-11-11T22:24:22.078" v="76" actId="123"/>
          <ac:spMkLst>
            <pc:docMk/>
            <pc:sldMk cId="188637900" sldId="413"/>
            <ac:spMk id="3" creationId="{2E2DBD16-8893-EA20-2E08-4BC5206A4983}"/>
          </ac:spMkLst>
        </pc:spChg>
      </pc:sldChg>
      <pc:sldChg chg="modSp add mod">
        <pc:chgData name="Filipe Butta" userId="f2c564d184d975fd" providerId="LiveId" clId="{3A695F43-F451-4FBE-9F4B-2EEC60D78FF7}" dt="2025-11-11T22:24:37.368" v="82" actId="123"/>
        <pc:sldMkLst>
          <pc:docMk/>
          <pc:sldMk cId="1343794070" sldId="414"/>
        </pc:sldMkLst>
        <pc:spChg chg="mod">
          <ac:chgData name="Filipe Butta" userId="f2c564d184d975fd" providerId="LiveId" clId="{3A695F43-F451-4FBE-9F4B-2EEC60D78FF7}" dt="2025-11-11T22:24:37.368" v="82" actId="123"/>
          <ac:spMkLst>
            <pc:docMk/>
            <pc:sldMk cId="1343794070" sldId="414"/>
            <ac:spMk id="3" creationId="{99F955C8-EBF1-6645-8260-9256F7D467F9}"/>
          </ac:spMkLst>
        </pc:spChg>
      </pc:sldChg>
      <pc:sldChg chg="modSp add mod">
        <pc:chgData name="Filipe Butta" userId="f2c564d184d975fd" providerId="LiveId" clId="{3A695F43-F451-4FBE-9F4B-2EEC60D78FF7}" dt="2025-11-11T22:24:50.490" v="88" actId="123"/>
        <pc:sldMkLst>
          <pc:docMk/>
          <pc:sldMk cId="3625946695" sldId="415"/>
        </pc:sldMkLst>
        <pc:spChg chg="mod">
          <ac:chgData name="Filipe Butta" userId="f2c564d184d975fd" providerId="LiveId" clId="{3A695F43-F451-4FBE-9F4B-2EEC60D78FF7}" dt="2025-11-11T22:24:50.490" v="88" actId="123"/>
          <ac:spMkLst>
            <pc:docMk/>
            <pc:sldMk cId="3625946695" sldId="415"/>
            <ac:spMk id="3" creationId="{F14BA057-6358-E963-B373-875BE8DF34B8}"/>
          </ac:spMkLst>
        </pc:spChg>
      </pc:sldChg>
      <pc:sldChg chg="modSp add mod">
        <pc:chgData name="Filipe Butta" userId="f2c564d184d975fd" providerId="LiveId" clId="{3A695F43-F451-4FBE-9F4B-2EEC60D78FF7}" dt="2025-11-11T22:25:09.029" v="94" actId="123"/>
        <pc:sldMkLst>
          <pc:docMk/>
          <pc:sldMk cId="3891197625" sldId="416"/>
        </pc:sldMkLst>
        <pc:spChg chg="mod">
          <ac:chgData name="Filipe Butta" userId="f2c564d184d975fd" providerId="LiveId" clId="{3A695F43-F451-4FBE-9F4B-2EEC60D78FF7}" dt="2025-11-11T22:25:09.029" v="94" actId="123"/>
          <ac:spMkLst>
            <pc:docMk/>
            <pc:sldMk cId="3891197625" sldId="416"/>
            <ac:spMk id="3" creationId="{65ACC06D-C533-2783-1DEC-10671C544413}"/>
          </ac:spMkLst>
        </pc:spChg>
      </pc:sldChg>
      <pc:sldChg chg="modSp add mod">
        <pc:chgData name="Filipe Butta" userId="f2c564d184d975fd" providerId="LiveId" clId="{3A695F43-F451-4FBE-9F4B-2EEC60D78FF7}" dt="2025-11-11T22:25:24.922" v="100" actId="123"/>
        <pc:sldMkLst>
          <pc:docMk/>
          <pc:sldMk cId="3747272800" sldId="417"/>
        </pc:sldMkLst>
        <pc:spChg chg="mod">
          <ac:chgData name="Filipe Butta" userId="f2c564d184d975fd" providerId="LiveId" clId="{3A695F43-F451-4FBE-9F4B-2EEC60D78FF7}" dt="2025-11-11T22:25:24.922" v="100" actId="123"/>
          <ac:spMkLst>
            <pc:docMk/>
            <pc:sldMk cId="3747272800" sldId="417"/>
            <ac:spMk id="3" creationId="{63D35389-1F64-58AB-A6FB-9CD81FD4DC46}"/>
          </ac:spMkLst>
        </pc:spChg>
      </pc:sldChg>
      <pc:sldChg chg="modSp add mod">
        <pc:chgData name="Filipe Butta" userId="f2c564d184d975fd" providerId="LiveId" clId="{3A695F43-F451-4FBE-9F4B-2EEC60D78FF7}" dt="2025-11-11T22:25:41.312" v="106" actId="123"/>
        <pc:sldMkLst>
          <pc:docMk/>
          <pc:sldMk cId="1121119161" sldId="418"/>
        </pc:sldMkLst>
        <pc:spChg chg="mod">
          <ac:chgData name="Filipe Butta" userId="f2c564d184d975fd" providerId="LiveId" clId="{3A695F43-F451-4FBE-9F4B-2EEC60D78FF7}" dt="2025-11-11T22:25:41.312" v="106" actId="123"/>
          <ac:spMkLst>
            <pc:docMk/>
            <pc:sldMk cId="1121119161" sldId="418"/>
            <ac:spMk id="3" creationId="{15627A05-5B92-CF9D-3B05-4A63975270AF}"/>
          </ac:spMkLst>
        </pc:spChg>
      </pc:sldChg>
      <pc:sldChg chg="modSp add mod ord">
        <pc:chgData name="Filipe Butta" userId="f2c564d184d975fd" providerId="LiveId" clId="{3A695F43-F451-4FBE-9F4B-2EEC60D78FF7}" dt="2025-11-11T22:37:37.182" v="173" actId="123"/>
        <pc:sldMkLst>
          <pc:docMk/>
          <pc:sldMk cId="1141063826" sldId="419"/>
        </pc:sldMkLst>
        <pc:spChg chg="mod">
          <ac:chgData name="Filipe Butta" userId="f2c564d184d975fd" providerId="LiveId" clId="{3A695F43-F451-4FBE-9F4B-2EEC60D78FF7}" dt="2025-11-11T22:37:37.182" v="173" actId="123"/>
          <ac:spMkLst>
            <pc:docMk/>
            <pc:sldMk cId="1141063826" sldId="419"/>
            <ac:spMk id="3" creationId="{E274FB49-C403-E28B-C02B-625C8E3EB928}"/>
          </ac:spMkLst>
        </pc:spChg>
        <pc:spChg chg="mod">
          <ac:chgData name="Filipe Butta" userId="f2c564d184d975fd" providerId="LiveId" clId="{3A695F43-F451-4FBE-9F4B-2EEC60D78FF7}" dt="2025-11-11T22:37:20.062" v="168"/>
          <ac:spMkLst>
            <pc:docMk/>
            <pc:sldMk cId="1141063826" sldId="419"/>
            <ac:spMk id="5" creationId="{3EF763E2-A879-5BF8-D570-BD41BDD51FAB}"/>
          </ac:spMkLst>
        </pc:spChg>
      </pc:sldChg>
      <pc:sldChg chg="modSp add mod">
        <pc:chgData name="Filipe Butta" userId="f2c564d184d975fd" providerId="LiveId" clId="{3A695F43-F451-4FBE-9F4B-2EEC60D78FF7}" dt="2025-11-11T22:37:50.681" v="179" actId="123"/>
        <pc:sldMkLst>
          <pc:docMk/>
          <pc:sldMk cId="3631785044" sldId="420"/>
        </pc:sldMkLst>
        <pc:spChg chg="mod">
          <ac:chgData name="Filipe Butta" userId="f2c564d184d975fd" providerId="LiveId" clId="{3A695F43-F451-4FBE-9F4B-2EEC60D78FF7}" dt="2025-11-11T22:37:50.681" v="179" actId="123"/>
          <ac:spMkLst>
            <pc:docMk/>
            <pc:sldMk cId="3631785044" sldId="420"/>
            <ac:spMk id="3" creationId="{58D38943-CC8C-4E4B-2050-FFEC4C7A6A52}"/>
          </ac:spMkLst>
        </pc:spChg>
      </pc:sldChg>
      <pc:sldChg chg="modSp add mod">
        <pc:chgData name="Filipe Butta" userId="f2c564d184d975fd" providerId="LiveId" clId="{3A695F43-F451-4FBE-9F4B-2EEC60D78FF7}" dt="2025-11-11T22:38:04.552" v="185" actId="403"/>
        <pc:sldMkLst>
          <pc:docMk/>
          <pc:sldMk cId="862443513" sldId="421"/>
        </pc:sldMkLst>
        <pc:spChg chg="mod">
          <ac:chgData name="Filipe Butta" userId="f2c564d184d975fd" providerId="LiveId" clId="{3A695F43-F451-4FBE-9F4B-2EEC60D78FF7}" dt="2025-11-11T22:38:04.552" v="185" actId="403"/>
          <ac:spMkLst>
            <pc:docMk/>
            <pc:sldMk cId="862443513" sldId="421"/>
            <ac:spMk id="3" creationId="{1F2F2F2C-F593-0E70-8996-90B953FC220C}"/>
          </ac:spMkLst>
        </pc:spChg>
      </pc:sldChg>
      <pc:sldChg chg="modSp add mod">
        <pc:chgData name="Filipe Butta" userId="f2c564d184d975fd" providerId="LiveId" clId="{3A695F43-F451-4FBE-9F4B-2EEC60D78FF7}" dt="2025-11-11T22:38:21.922" v="191" actId="123"/>
        <pc:sldMkLst>
          <pc:docMk/>
          <pc:sldMk cId="2546277733" sldId="422"/>
        </pc:sldMkLst>
        <pc:spChg chg="mod">
          <ac:chgData name="Filipe Butta" userId="f2c564d184d975fd" providerId="LiveId" clId="{3A695F43-F451-4FBE-9F4B-2EEC60D78FF7}" dt="2025-11-11T22:38:21.922" v="191" actId="123"/>
          <ac:spMkLst>
            <pc:docMk/>
            <pc:sldMk cId="2546277733" sldId="422"/>
            <ac:spMk id="3" creationId="{D4A45A61-7BB7-F9D1-A61F-E9C3E5601BFE}"/>
          </ac:spMkLst>
        </pc:spChg>
      </pc:sldChg>
      <pc:sldChg chg="modSp add mod">
        <pc:chgData name="Filipe Butta" userId="f2c564d184d975fd" providerId="LiveId" clId="{3A695F43-F451-4FBE-9F4B-2EEC60D78FF7}" dt="2025-11-11T22:38:36.525" v="197" actId="123"/>
        <pc:sldMkLst>
          <pc:docMk/>
          <pc:sldMk cId="4125257558" sldId="423"/>
        </pc:sldMkLst>
        <pc:spChg chg="mod">
          <ac:chgData name="Filipe Butta" userId="f2c564d184d975fd" providerId="LiveId" clId="{3A695F43-F451-4FBE-9F4B-2EEC60D78FF7}" dt="2025-11-11T22:38:36.525" v="197" actId="123"/>
          <ac:spMkLst>
            <pc:docMk/>
            <pc:sldMk cId="4125257558" sldId="423"/>
            <ac:spMk id="3" creationId="{09D8EC37-98F1-2BD8-75D7-04ED88D155CE}"/>
          </ac:spMkLst>
        </pc:spChg>
      </pc:sldChg>
      <pc:sldChg chg="modSp add mod">
        <pc:chgData name="Filipe Butta" userId="f2c564d184d975fd" providerId="LiveId" clId="{3A695F43-F451-4FBE-9F4B-2EEC60D78FF7}" dt="2025-11-11T22:38:54.618" v="203" actId="123"/>
        <pc:sldMkLst>
          <pc:docMk/>
          <pc:sldMk cId="3878341582" sldId="424"/>
        </pc:sldMkLst>
        <pc:spChg chg="mod">
          <ac:chgData name="Filipe Butta" userId="f2c564d184d975fd" providerId="LiveId" clId="{3A695F43-F451-4FBE-9F4B-2EEC60D78FF7}" dt="2025-11-11T22:38:54.618" v="203" actId="123"/>
          <ac:spMkLst>
            <pc:docMk/>
            <pc:sldMk cId="3878341582" sldId="424"/>
            <ac:spMk id="3" creationId="{8AFD413F-8BBE-F31A-7E03-20D715CF38F7}"/>
          </ac:spMkLst>
        </pc:spChg>
      </pc:sldChg>
      <pc:sldChg chg="modSp add mod">
        <pc:chgData name="Filipe Butta" userId="f2c564d184d975fd" providerId="LiveId" clId="{3A695F43-F451-4FBE-9F4B-2EEC60D78FF7}" dt="2025-11-11T22:49:54.877" v="304"/>
        <pc:sldMkLst>
          <pc:docMk/>
          <pc:sldMk cId="202397249" sldId="425"/>
        </pc:sldMkLst>
        <pc:spChg chg="mod">
          <ac:chgData name="Filipe Butta" userId="f2c564d184d975fd" providerId="LiveId" clId="{3A695F43-F451-4FBE-9F4B-2EEC60D78FF7}" dt="2025-11-11T22:45:15.750" v="243" actId="403"/>
          <ac:spMkLst>
            <pc:docMk/>
            <pc:sldMk cId="202397249" sldId="425"/>
            <ac:spMk id="3" creationId="{E37665D2-EA06-388F-5CC4-8C4BF2C8599F}"/>
          </ac:spMkLst>
        </pc:spChg>
        <pc:spChg chg="mod">
          <ac:chgData name="Filipe Butta" userId="f2c564d184d975fd" providerId="LiveId" clId="{3A695F43-F451-4FBE-9F4B-2EEC60D78FF7}" dt="2025-11-11T22:49:54.877" v="304"/>
          <ac:spMkLst>
            <pc:docMk/>
            <pc:sldMk cId="202397249" sldId="425"/>
            <ac:spMk id="5" creationId="{9D4324A2-7762-A6A2-76FF-DBA2F4B0F079}"/>
          </ac:spMkLst>
        </pc:spChg>
        <pc:graphicFrameChg chg="mod">
          <ac:chgData name="Filipe Butta" userId="f2c564d184d975fd" providerId="LiveId" clId="{3A695F43-F451-4FBE-9F4B-2EEC60D78FF7}" dt="2025-11-11T22:45:24.610" v="244" actId="207"/>
          <ac:graphicFrameMkLst>
            <pc:docMk/>
            <pc:sldMk cId="202397249" sldId="425"/>
            <ac:graphicFrameMk id="2" creationId="{4CFFA93C-4CAD-7A1B-BE88-C8429458BB81}"/>
          </ac:graphicFrameMkLst>
        </pc:graphicFrameChg>
      </pc:sldChg>
      <pc:sldChg chg="modSp add mod">
        <pc:chgData name="Filipe Butta" userId="f2c564d184d975fd" providerId="LiveId" clId="{3A695F43-F451-4FBE-9F4B-2EEC60D78FF7}" dt="2025-11-11T22:49:52.197" v="303"/>
        <pc:sldMkLst>
          <pc:docMk/>
          <pc:sldMk cId="1888571108" sldId="426"/>
        </pc:sldMkLst>
        <pc:spChg chg="mod">
          <ac:chgData name="Filipe Butta" userId="f2c564d184d975fd" providerId="LiveId" clId="{3A695F43-F451-4FBE-9F4B-2EEC60D78FF7}" dt="2025-11-11T22:45:40.205" v="249" actId="403"/>
          <ac:spMkLst>
            <pc:docMk/>
            <pc:sldMk cId="1888571108" sldId="426"/>
            <ac:spMk id="3" creationId="{3DD31F07-0C8A-5AE5-9814-FA78FB4365C2}"/>
          </ac:spMkLst>
        </pc:spChg>
        <pc:spChg chg="mod">
          <ac:chgData name="Filipe Butta" userId="f2c564d184d975fd" providerId="LiveId" clId="{3A695F43-F451-4FBE-9F4B-2EEC60D78FF7}" dt="2025-11-11T22:49:52.197" v="303"/>
          <ac:spMkLst>
            <pc:docMk/>
            <pc:sldMk cId="1888571108" sldId="426"/>
            <ac:spMk id="5" creationId="{9CC866CA-3EDA-DD29-3C8E-5E84EF029BA3}"/>
          </ac:spMkLst>
        </pc:spChg>
        <pc:graphicFrameChg chg="mod">
          <ac:chgData name="Filipe Butta" userId="f2c564d184d975fd" providerId="LiveId" clId="{3A695F43-F451-4FBE-9F4B-2EEC60D78FF7}" dt="2025-11-11T22:45:50.801" v="251" actId="207"/>
          <ac:graphicFrameMkLst>
            <pc:docMk/>
            <pc:sldMk cId="1888571108" sldId="426"/>
            <ac:graphicFrameMk id="2" creationId="{C107BE64-9175-0FC2-FAD5-2243ED0686F7}"/>
          </ac:graphicFrameMkLst>
        </pc:graphicFrameChg>
      </pc:sldChg>
      <pc:sldChg chg="modSp add mod">
        <pc:chgData name="Filipe Butta" userId="f2c564d184d975fd" providerId="LiveId" clId="{3A695F43-F451-4FBE-9F4B-2EEC60D78FF7}" dt="2025-11-11T22:49:48.383" v="302"/>
        <pc:sldMkLst>
          <pc:docMk/>
          <pc:sldMk cId="1295698065" sldId="427"/>
        </pc:sldMkLst>
        <pc:spChg chg="mod">
          <ac:chgData name="Filipe Butta" userId="f2c564d184d975fd" providerId="LiveId" clId="{3A695F43-F451-4FBE-9F4B-2EEC60D78FF7}" dt="2025-11-11T22:46:10.126" v="256" actId="403"/>
          <ac:spMkLst>
            <pc:docMk/>
            <pc:sldMk cId="1295698065" sldId="427"/>
            <ac:spMk id="3" creationId="{8A811E50-635F-E520-35B8-1A60F7A0811F}"/>
          </ac:spMkLst>
        </pc:spChg>
        <pc:spChg chg="mod">
          <ac:chgData name="Filipe Butta" userId="f2c564d184d975fd" providerId="LiveId" clId="{3A695F43-F451-4FBE-9F4B-2EEC60D78FF7}" dt="2025-11-11T22:49:48.383" v="302"/>
          <ac:spMkLst>
            <pc:docMk/>
            <pc:sldMk cId="1295698065" sldId="427"/>
            <ac:spMk id="5" creationId="{435928BD-FE45-D43C-B8FD-67B7AF37EB6F}"/>
          </ac:spMkLst>
        </pc:spChg>
        <pc:graphicFrameChg chg="mod">
          <ac:chgData name="Filipe Butta" userId="f2c564d184d975fd" providerId="LiveId" clId="{3A695F43-F451-4FBE-9F4B-2EEC60D78FF7}" dt="2025-11-11T22:46:20.190" v="258" actId="207"/>
          <ac:graphicFrameMkLst>
            <pc:docMk/>
            <pc:sldMk cId="1295698065" sldId="427"/>
            <ac:graphicFrameMk id="2" creationId="{CA9BECB5-818E-024A-EB6D-B2AB40A2FE42}"/>
          </ac:graphicFrameMkLst>
        </pc:graphicFrameChg>
      </pc:sldChg>
      <pc:sldChg chg="modSp add mod">
        <pc:chgData name="Filipe Butta" userId="f2c564d184d975fd" providerId="LiveId" clId="{3A695F43-F451-4FBE-9F4B-2EEC60D78FF7}" dt="2025-11-11T22:49:46.071" v="301"/>
        <pc:sldMkLst>
          <pc:docMk/>
          <pc:sldMk cId="660907204" sldId="428"/>
        </pc:sldMkLst>
        <pc:spChg chg="mod">
          <ac:chgData name="Filipe Butta" userId="f2c564d184d975fd" providerId="LiveId" clId="{3A695F43-F451-4FBE-9F4B-2EEC60D78FF7}" dt="2025-11-11T22:46:36.440" v="263" actId="403"/>
          <ac:spMkLst>
            <pc:docMk/>
            <pc:sldMk cId="660907204" sldId="428"/>
            <ac:spMk id="3" creationId="{E8DDD901-F13D-BE32-0B90-51D0C8A7746E}"/>
          </ac:spMkLst>
        </pc:spChg>
        <pc:spChg chg="mod">
          <ac:chgData name="Filipe Butta" userId="f2c564d184d975fd" providerId="LiveId" clId="{3A695F43-F451-4FBE-9F4B-2EEC60D78FF7}" dt="2025-11-11T22:49:46.071" v="301"/>
          <ac:spMkLst>
            <pc:docMk/>
            <pc:sldMk cId="660907204" sldId="428"/>
            <ac:spMk id="5" creationId="{548A3DDD-065A-4235-598D-1201F2D199C2}"/>
          </ac:spMkLst>
        </pc:spChg>
        <pc:graphicFrameChg chg="mod">
          <ac:chgData name="Filipe Butta" userId="f2c564d184d975fd" providerId="LiveId" clId="{3A695F43-F451-4FBE-9F4B-2EEC60D78FF7}" dt="2025-11-11T22:46:44.966" v="265" actId="207"/>
          <ac:graphicFrameMkLst>
            <pc:docMk/>
            <pc:sldMk cId="660907204" sldId="428"/>
            <ac:graphicFrameMk id="2" creationId="{63F1AF55-EEE9-A622-FC97-23E6DF91881A}"/>
          </ac:graphicFrameMkLst>
        </pc:graphicFrameChg>
      </pc:sldChg>
      <pc:sldChg chg="modSp add mod">
        <pc:chgData name="Filipe Butta" userId="f2c564d184d975fd" providerId="LiveId" clId="{3A695F43-F451-4FBE-9F4B-2EEC60D78FF7}" dt="2025-11-11T22:49:43.379" v="300"/>
        <pc:sldMkLst>
          <pc:docMk/>
          <pc:sldMk cId="2372609670" sldId="429"/>
        </pc:sldMkLst>
        <pc:spChg chg="mod">
          <ac:chgData name="Filipe Butta" userId="f2c564d184d975fd" providerId="LiveId" clId="{3A695F43-F451-4FBE-9F4B-2EEC60D78FF7}" dt="2025-11-11T22:47:00.055" v="270" actId="403"/>
          <ac:spMkLst>
            <pc:docMk/>
            <pc:sldMk cId="2372609670" sldId="429"/>
            <ac:spMk id="3" creationId="{E4FF5C51-1F6A-393E-A89E-B671E39E823A}"/>
          </ac:spMkLst>
        </pc:spChg>
        <pc:spChg chg="mod">
          <ac:chgData name="Filipe Butta" userId="f2c564d184d975fd" providerId="LiveId" clId="{3A695F43-F451-4FBE-9F4B-2EEC60D78FF7}" dt="2025-11-11T22:49:43.379" v="300"/>
          <ac:spMkLst>
            <pc:docMk/>
            <pc:sldMk cId="2372609670" sldId="429"/>
            <ac:spMk id="5" creationId="{5AE2DED2-CBCB-2A86-BF6D-3F5A5049A7AF}"/>
          </ac:spMkLst>
        </pc:spChg>
        <pc:graphicFrameChg chg="mod">
          <ac:chgData name="Filipe Butta" userId="f2c564d184d975fd" providerId="LiveId" clId="{3A695F43-F451-4FBE-9F4B-2EEC60D78FF7}" dt="2025-11-11T22:47:09.202" v="272" actId="207"/>
          <ac:graphicFrameMkLst>
            <pc:docMk/>
            <pc:sldMk cId="2372609670" sldId="429"/>
            <ac:graphicFrameMk id="2" creationId="{B2EF3D5A-C4B9-C6A8-3878-CEC2C979E092}"/>
          </ac:graphicFrameMkLst>
        </pc:graphicFrameChg>
      </pc:sldChg>
      <pc:sldChg chg="modSp add mod">
        <pc:chgData name="Filipe Butta" userId="f2c564d184d975fd" providerId="LiveId" clId="{3A695F43-F451-4FBE-9F4B-2EEC60D78FF7}" dt="2025-11-11T22:49:41.091" v="299"/>
        <pc:sldMkLst>
          <pc:docMk/>
          <pc:sldMk cId="1495586269" sldId="430"/>
        </pc:sldMkLst>
        <pc:spChg chg="mod">
          <ac:chgData name="Filipe Butta" userId="f2c564d184d975fd" providerId="LiveId" clId="{3A695F43-F451-4FBE-9F4B-2EEC60D78FF7}" dt="2025-11-11T22:47:24.489" v="277" actId="403"/>
          <ac:spMkLst>
            <pc:docMk/>
            <pc:sldMk cId="1495586269" sldId="430"/>
            <ac:spMk id="3" creationId="{C861A045-570F-CD0E-3971-17F983CD9E82}"/>
          </ac:spMkLst>
        </pc:spChg>
        <pc:spChg chg="mod">
          <ac:chgData name="Filipe Butta" userId="f2c564d184d975fd" providerId="LiveId" clId="{3A695F43-F451-4FBE-9F4B-2EEC60D78FF7}" dt="2025-11-11T22:49:41.091" v="299"/>
          <ac:spMkLst>
            <pc:docMk/>
            <pc:sldMk cId="1495586269" sldId="430"/>
            <ac:spMk id="5" creationId="{57983CB2-E631-482A-760D-5DE4E829CBA1}"/>
          </ac:spMkLst>
        </pc:spChg>
        <pc:graphicFrameChg chg="mod">
          <ac:chgData name="Filipe Butta" userId="f2c564d184d975fd" providerId="LiveId" clId="{3A695F43-F451-4FBE-9F4B-2EEC60D78FF7}" dt="2025-11-11T22:47:34.752" v="279" actId="207"/>
          <ac:graphicFrameMkLst>
            <pc:docMk/>
            <pc:sldMk cId="1495586269" sldId="430"/>
            <ac:graphicFrameMk id="2" creationId="{29282771-6C5E-F06B-2FCC-391C0DFCF0C4}"/>
          </ac:graphicFrameMkLst>
        </pc:graphicFrameChg>
      </pc:sldChg>
      <pc:sldChg chg="modSp add mod">
        <pc:chgData name="Filipe Butta" userId="f2c564d184d975fd" providerId="LiveId" clId="{3A695F43-F451-4FBE-9F4B-2EEC60D78FF7}" dt="2025-11-11T22:49:34.375" v="298" actId="20577"/>
        <pc:sldMkLst>
          <pc:docMk/>
          <pc:sldMk cId="567739945" sldId="431"/>
        </pc:sldMkLst>
        <pc:spChg chg="mod">
          <ac:chgData name="Filipe Butta" userId="f2c564d184d975fd" providerId="LiveId" clId="{3A695F43-F451-4FBE-9F4B-2EEC60D78FF7}" dt="2025-11-11T22:47:49.932" v="284" actId="403"/>
          <ac:spMkLst>
            <pc:docMk/>
            <pc:sldMk cId="567739945" sldId="431"/>
            <ac:spMk id="3" creationId="{FAD24AC0-33A8-17B1-FCB8-29CE9201A284}"/>
          </ac:spMkLst>
        </pc:spChg>
        <pc:spChg chg="mod">
          <ac:chgData name="Filipe Butta" userId="f2c564d184d975fd" providerId="LiveId" clId="{3A695F43-F451-4FBE-9F4B-2EEC60D78FF7}" dt="2025-11-11T22:49:34.375" v="298" actId="20577"/>
          <ac:spMkLst>
            <pc:docMk/>
            <pc:sldMk cId="567739945" sldId="431"/>
            <ac:spMk id="5" creationId="{3F84ED72-1E7D-A08E-A411-CBB5DF8EB362}"/>
          </ac:spMkLst>
        </pc:spChg>
        <pc:graphicFrameChg chg="mod">
          <ac:chgData name="Filipe Butta" userId="f2c564d184d975fd" providerId="LiveId" clId="{3A695F43-F451-4FBE-9F4B-2EEC60D78FF7}" dt="2025-11-11T22:48:00.231" v="286" actId="207"/>
          <ac:graphicFrameMkLst>
            <pc:docMk/>
            <pc:sldMk cId="567739945" sldId="431"/>
            <ac:graphicFrameMk id="2" creationId="{AF2D5844-049F-E473-783A-AA3735A81420}"/>
          </ac:graphicFrameMkLst>
        </pc:graphicFrameChg>
      </pc:sldChg>
      <pc:sldChg chg="delSp modSp add mod">
        <pc:chgData name="Filipe Butta" userId="f2c564d184d975fd" providerId="LiveId" clId="{3A695F43-F451-4FBE-9F4B-2EEC60D78FF7}" dt="2025-11-11T22:55:23.525" v="372" actId="1076"/>
        <pc:sldMkLst>
          <pc:docMk/>
          <pc:sldMk cId="3068357396" sldId="432"/>
        </pc:sldMkLst>
        <pc:graphicFrameChg chg="mod">
          <ac:chgData name="Filipe Butta" userId="f2c564d184d975fd" providerId="LiveId" clId="{3A695F43-F451-4FBE-9F4B-2EEC60D78FF7}" dt="2025-11-11T22:55:23.525" v="372" actId="1076"/>
          <ac:graphicFrameMkLst>
            <pc:docMk/>
            <pc:sldMk cId="3068357396" sldId="432"/>
            <ac:graphicFrameMk id="4" creationId="{8FA111A2-C25E-E26E-AF74-80EA83E813BD}"/>
          </ac:graphicFrameMkLst>
        </pc:graphicFrameChg>
      </pc:sldChg>
      <pc:sldChg chg="modSp add mod ord">
        <pc:chgData name="Filipe Butta" userId="f2c564d184d975fd" providerId="LiveId" clId="{3A695F43-F451-4FBE-9F4B-2EEC60D78FF7}" dt="2025-11-11T23:00:39.080" v="437"/>
        <pc:sldMkLst>
          <pc:docMk/>
          <pc:sldMk cId="3684826879" sldId="433"/>
        </pc:sldMkLst>
        <pc:spChg chg="mod">
          <ac:chgData name="Filipe Butta" userId="f2c564d184d975fd" providerId="LiveId" clId="{3A695F43-F451-4FBE-9F4B-2EEC60D78FF7}" dt="2025-11-11T22:56:36.969" v="404" actId="20577"/>
          <ac:spMkLst>
            <pc:docMk/>
            <pc:sldMk cId="3684826879" sldId="433"/>
            <ac:spMk id="5" creationId="{C6A84831-F13B-C3B5-C56F-5E1E051EB02D}"/>
          </ac:spMkLst>
        </pc:spChg>
        <pc:graphicFrameChg chg="mod">
          <ac:chgData name="Filipe Butta" userId="f2c564d184d975fd" providerId="LiveId" clId="{3A695F43-F451-4FBE-9F4B-2EEC60D78FF7}" dt="2025-11-11T23:00:39.080" v="437"/>
          <ac:graphicFrameMkLst>
            <pc:docMk/>
            <pc:sldMk cId="3684826879" sldId="433"/>
            <ac:graphicFrameMk id="4" creationId="{2D3D1B11-FB2A-1EFF-211C-812E364EF041}"/>
          </ac:graphicFrameMkLst>
        </pc:graphicFrameChg>
      </pc:sldChg>
      <pc:sldChg chg="addSp delSp modSp add mod">
        <pc:chgData name="Filipe Butta" userId="f2c564d184d975fd" providerId="LiveId" clId="{3A695F43-F451-4FBE-9F4B-2EEC60D78FF7}" dt="2025-11-11T22:58:41.774" v="425" actId="123"/>
        <pc:sldMkLst>
          <pc:docMk/>
          <pc:sldMk cId="785552423" sldId="434"/>
        </pc:sldMkLst>
        <pc:spChg chg="add mod">
          <ac:chgData name="Filipe Butta" userId="f2c564d184d975fd" providerId="LiveId" clId="{3A695F43-F451-4FBE-9F4B-2EEC60D78FF7}" dt="2025-11-11T22:58:41.774" v="425" actId="123"/>
          <ac:spMkLst>
            <pc:docMk/>
            <pc:sldMk cId="785552423" sldId="434"/>
            <ac:spMk id="4" creationId="{BA3F790F-6005-5ADC-4430-10307241B76E}"/>
          </ac:spMkLst>
        </pc:spChg>
      </pc:sldChg>
      <pc:sldChg chg="modSp add mod">
        <pc:chgData name="Filipe Butta" userId="f2c564d184d975fd" providerId="LiveId" clId="{3A695F43-F451-4FBE-9F4B-2EEC60D78FF7}" dt="2025-11-11T23:02:35.305" v="471" actId="123"/>
        <pc:sldMkLst>
          <pc:docMk/>
          <pc:sldMk cId="1445498170" sldId="435"/>
        </pc:sldMkLst>
        <pc:spChg chg="mod">
          <ac:chgData name="Filipe Butta" userId="f2c564d184d975fd" providerId="LiveId" clId="{3A695F43-F451-4FBE-9F4B-2EEC60D78FF7}" dt="2025-11-11T23:02:35.305" v="471" actId="123"/>
          <ac:spMkLst>
            <pc:docMk/>
            <pc:sldMk cId="1445498170" sldId="435"/>
            <ac:spMk id="3" creationId="{FC316F9B-2CD7-6C1C-DCEE-EDB5C1267EED}"/>
          </ac:spMkLst>
        </pc:spChg>
      </pc:sldChg>
      <pc:sldChg chg="addSp modSp add mod">
        <pc:chgData name="Filipe Butta" userId="f2c564d184d975fd" providerId="LiveId" clId="{3A695F43-F451-4FBE-9F4B-2EEC60D78FF7}" dt="2025-11-26T01:23:57.059" v="654"/>
        <pc:sldMkLst>
          <pc:docMk/>
          <pc:sldMk cId="2977244841" sldId="436"/>
        </pc:sldMkLst>
        <pc:spChg chg="mod">
          <ac:chgData name="Filipe Butta" userId="f2c564d184d975fd" providerId="LiveId" clId="{3A695F43-F451-4FBE-9F4B-2EEC60D78FF7}" dt="2025-11-11T23:02:50.695" v="477" actId="123"/>
          <ac:spMkLst>
            <pc:docMk/>
            <pc:sldMk cId="2977244841" sldId="436"/>
            <ac:spMk id="3" creationId="{26AF0604-A603-634E-6474-AC2A06B08397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2977244841" sldId="436"/>
            <ac:inkMk id="2" creationId="{13597219-8BAD-CD81-1F84-5F6D8DE844EB}"/>
          </ac:inkMkLst>
        </pc:inkChg>
      </pc:sldChg>
      <pc:sldChg chg="modSp add mod">
        <pc:chgData name="Filipe Butta" userId="f2c564d184d975fd" providerId="LiveId" clId="{3A695F43-F451-4FBE-9F4B-2EEC60D78FF7}" dt="2025-11-11T23:03:06.865" v="483" actId="123"/>
        <pc:sldMkLst>
          <pc:docMk/>
          <pc:sldMk cId="1218090557" sldId="437"/>
        </pc:sldMkLst>
        <pc:spChg chg="mod">
          <ac:chgData name="Filipe Butta" userId="f2c564d184d975fd" providerId="LiveId" clId="{3A695F43-F451-4FBE-9F4B-2EEC60D78FF7}" dt="2025-11-11T23:03:06.865" v="483" actId="123"/>
          <ac:spMkLst>
            <pc:docMk/>
            <pc:sldMk cId="1218090557" sldId="437"/>
            <ac:spMk id="3" creationId="{C85F6A70-3800-70B5-8623-6DAAF8635259}"/>
          </ac:spMkLst>
        </pc:spChg>
      </pc:sldChg>
      <pc:sldChg chg="modSp add mod">
        <pc:chgData name="Filipe Butta" userId="f2c564d184d975fd" providerId="LiveId" clId="{3A695F43-F451-4FBE-9F4B-2EEC60D78FF7}" dt="2025-11-11T23:03:30.494" v="489" actId="123"/>
        <pc:sldMkLst>
          <pc:docMk/>
          <pc:sldMk cId="3573036227" sldId="438"/>
        </pc:sldMkLst>
        <pc:spChg chg="mod">
          <ac:chgData name="Filipe Butta" userId="f2c564d184d975fd" providerId="LiveId" clId="{3A695F43-F451-4FBE-9F4B-2EEC60D78FF7}" dt="2025-11-11T23:03:30.494" v="489" actId="123"/>
          <ac:spMkLst>
            <pc:docMk/>
            <pc:sldMk cId="3573036227" sldId="438"/>
            <ac:spMk id="3" creationId="{360F6C78-690B-BDDA-06EE-5929073F595F}"/>
          </ac:spMkLst>
        </pc:spChg>
      </pc:sldChg>
      <pc:sldChg chg="modSp add mod">
        <pc:chgData name="Filipe Butta" userId="f2c564d184d975fd" providerId="LiveId" clId="{3A695F43-F451-4FBE-9F4B-2EEC60D78FF7}" dt="2025-11-11T23:03:45.426" v="495" actId="123"/>
        <pc:sldMkLst>
          <pc:docMk/>
          <pc:sldMk cId="2865599032" sldId="439"/>
        </pc:sldMkLst>
        <pc:spChg chg="mod">
          <ac:chgData name="Filipe Butta" userId="f2c564d184d975fd" providerId="LiveId" clId="{3A695F43-F451-4FBE-9F4B-2EEC60D78FF7}" dt="2025-11-11T23:03:45.426" v="495" actId="123"/>
          <ac:spMkLst>
            <pc:docMk/>
            <pc:sldMk cId="2865599032" sldId="439"/>
            <ac:spMk id="3" creationId="{0C69DA65-F1D5-F28F-3FFA-603D5DD170A8}"/>
          </ac:spMkLst>
        </pc:spChg>
      </pc:sldChg>
      <pc:sldChg chg="modSp add mod">
        <pc:chgData name="Filipe Butta" userId="f2c564d184d975fd" providerId="LiveId" clId="{3A695F43-F451-4FBE-9F4B-2EEC60D78FF7}" dt="2025-11-11T23:03:59.025" v="501" actId="123"/>
        <pc:sldMkLst>
          <pc:docMk/>
          <pc:sldMk cId="1707752491" sldId="440"/>
        </pc:sldMkLst>
        <pc:spChg chg="mod">
          <ac:chgData name="Filipe Butta" userId="f2c564d184d975fd" providerId="LiveId" clId="{3A695F43-F451-4FBE-9F4B-2EEC60D78FF7}" dt="2025-11-11T23:03:59.025" v="501" actId="123"/>
          <ac:spMkLst>
            <pc:docMk/>
            <pc:sldMk cId="1707752491" sldId="440"/>
            <ac:spMk id="3" creationId="{4D6B004B-6ED3-C75F-D81A-1525F638DE5B}"/>
          </ac:spMkLst>
        </pc:spChg>
      </pc:sldChg>
      <pc:sldChg chg="addSp modSp add mod">
        <pc:chgData name="Filipe Butta" userId="f2c564d184d975fd" providerId="LiveId" clId="{3A695F43-F451-4FBE-9F4B-2EEC60D78FF7}" dt="2025-11-26T01:23:57.059" v="654"/>
        <pc:sldMkLst>
          <pc:docMk/>
          <pc:sldMk cId="3554546381" sldId="441"/>
        </pc:sldMkLst>
        <pc:spChg chg="mod">
          <ac:chgData name="Filipe Butta" userId="f2c564d184d975fd" providerId="LiveId" clId="{3A695F43-F451-4FBE-9F4B-2EEC60D78FF7}" dt="2025-11-11T23:09:12.134" v="585" actId="123"/>
          <ac:spMkLst>
            <pc:docMk/>
            <pc:sldMk cId="3554546381" sldId="441"/>
            <ac:spMk id="3" creationId="{F3CA7D69-5082-CE3E-C12F-725B0E239AE4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3554546381" sldId="441"/>
            <ac:inkMk id="2" creationId="{C0F1523F-1A99-534C-F06C-495626635542}"/>
          </ac:inkMkLst>
        </pc:inkChg>
      </pc:sldChg>
      <pc:sldChg chg="addSp modSp add mod">
        <pc:chgData name="Filipe Butta" userId="f2c564d184d975fd" providerId="LiveId" clId="{3A695F43-F451-4FBE-9F4B-2EEC60D78FF7}" dt="2025-11-26T01:23:57.059" v="654"/>
        <pc:sldMkLst>
          <pc:docMk/>
          <pc:sldMk cId="1079545865" sldId="442"/>
        </pc:sldMkLst>
        <pc:spChg chg="mod">
          <ac:chgData name="Filipe Butta" userId="f2c564d184d975fd" providerId="LiveId" clId="{3A695F43-F451-4FBE-9F4B-2EEC60D78FF7}" dt="2025-11-11T23:09:29.862" v="591" actId="123"/>
          <ac:spMkLst>
            <pc:docMk/>
            <pc:sldMk cId="1079545865" sldId="442"/>
            <ac:spMk id="3" creationId="{AF2615B9-88F9-5FA2-1CEE-6A9B9EAA933D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1079545865" sldId="442"/>
            <ac:inkMk id="2" creationId="{F03E79BB-BFC0-F25A-0972-929D2543D8F0}"/>
          </ac:inkMkLst>
        </pc:inkChg>
      </pc:sldChg>
      <pc:sldChg chg="addSp modSp add mod">
        <pc:chgData name="Filipe Butta" userId="f2c564d184d975fd" providerId="LiveId" clId="{3A695F43-F451-4FBE-9F4B-2EEC60D78FF7}" dt="2025-11-26T01:23:57.059" v="654"/>
        <pc:sldMkLst>
          <pc:docMk/>
          <pc:sldMk cId="1835718321" sldId="443"/>
        </pc:sldMkLst>
        <pc:spChg chg="mod">
          <ac:chgData name="Filipe Butta" userId="f2c564d184d975fd" providerId="LiveId" clId="{3A695F43-F451-4FBE-9F4B-2EEC60D78FF7}" dt="2025-11-11T23:09:51.370" v="597" actId="123"/>
          <ac:spMkLst>
            <pc:docMk/>
            <pc:sldMk cId="1835718321" sldId="443"/>
            <ac:spMk id="3" creationId="{E1B3D3F1-D084-DBE2-5EDC-E86A8DE947D5}"/>
          </ac:spMkLst>
        </pc:spChg>
        <pc:inkChg chg="add">
          <ac:chgData name="Filipe Butta" userId="f2c564d184d975fd" providerId="LiveId" clId="{3A695F43-F451-4FBE-9F4B-2EEC60D78FF7}" dt="2025-11-26T01:23:57.059" v="654"/>
          <ac:inkMkLst>
            <pc:docMk/>
            <pc:sldMk cId="1835718321" sldId="443"/>
            <ac:inkMk id="2" creationId="{30BCBE8A-F913-461E-A863-340C3C2E1490}"/>
          </ac:inkMkLst>
        </pc:inkChg>
      </pc:sldChg>
      <pc:sldChg chg="addSp modSp add mod ord">
        <pc:chgData name="Filipe Butta" userId="f2c564d184d975fd" providerId="LiveId" clId="{3A695F43-F451-4FBE-9F4B-2EEC60D78FF7}" dt="2025-11-11T23:29:17.297" v="632" actId="14100"/>
        <pc:sldMkLst>
          <pc:docMk/>
          <pc:sldMk cId="2550890003" sldId="444"/>
        </pc:sldMkLst>
        <pc:spChg chg="mod">
          <ac:chgData name="Filipe Butta" userId="f2c564d184d975fd" providerId="LiveId" clId="{3A695F43-F451-4FBE-9F4B-2EEC60D78FF7}" dt="2025-11-11T23:29:11.418" v="629" actId="207"/>
          <ac:spMkLst>
            <pc:docMk/>
            <pc:sldMk cId="2550890003" sldId="444"/>
            <ac:spMk id="3" creationId="{F29A965A-7045-558E-F6D9-8F86AA22B81C}"/>
          </ac:spMkLst>
        </pc:spChg>
        <pc:picChg chg="add mod">
          <ac:chgData name="Filipe Butta" userId="f2c564d184d975fd" providerId="LiveId" clId="{3A695F43-F451-4FBE-9F4B-2EEC60D78FF7}" dt="2025-11-11T23:29:17.297" v="632" actId="14100"/>
          <ac:picMkLst>
            <pc:docMk/>
            <pc:sldMk cId="2550890003" sldId="444"/>
            <ac:picMk id="4" creationId="{7B921FA7-E7DF-A349-7F5C-B68F71D03A47}"/>
          </ac:picMkLst>
        </pc:picChg>
      </pc:sldChg>
      <pc:sldChg chg="addSp delSp modSp add mod">
        <pc:chgData name="Filipe Butta" userId="f2c564d184d975fd" providerId="LiveId" clId="{3A695F43-F451-4FBE-9F4B-2EEC60D78FF7}" dt="2025-11-11T23:30:18.832" v="653" actId="20577"/>
        <pc:sldMkLst>
          <pc:docMk/>
          <pc:sldMk cId="2522951757" sldId="445"/>
        </pc:sldMkLst>
        <pc:spChg chg="add mod">
          <ac:chgData name="Filipe Butta" userId="f2c564d184d975fd" providerId="LiveId" clId="{3A695F43-F451-4FBE-9F4B-2EEC60D78FF7}" dt="2025-11-11T23:30:18.832" v="653" actId="20577"/>
          <ac:spMkLst>
            <pc:docMk/>
            <pc:sldMk cId="2522951757" sldId="445"/>
            <ac:spMk id="2" creationId="{EB18DD7A-4EA0-B7B6-6A1B-1203A9DD8A30}"/>
          </ac:spMkLst>
        </pc:spChg>
        <pc:spChg chg="mod">
          <ac:chgData name="Filipe Butta" userId="f2c564d184d975fd" providerId="LiveId" clId="{3A695F43-F451-4FBE-9F4B-2EEC60D78FF7}" dt="2025-11-11T23:29:47.140" v="638" actId="1076"/>
          <ac:spMkLst>
            <pc:docMk/>
            <pc:sldMk cId="2522951757" sldId="445"/>
            <ac:spMk id="8" creationId="{D84D0763-798E-DA5E-AA9D-74AF5385025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2C120-FEDA-4B09-A9C7-8F32582472E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24702E-31F9-42EE-B959-A30227A24147}">
      <dgm:prSet phldrT="[Texto]"/>
      <dgm:spPr>
        <a:solidFill>
          <a:srgbClr val="00BF63"/>
        </a:solidFill>
      </dgm:spPr>
      <dgm:t>
        <a:bodyPr/>
        <a:lstStyle/>
        <a:p>
          <a:r>
            <a:rPr lang="pt-BR" b="1" dirty="0"/>
            <a:t>Conceito</a:t>
          </a:r>
        </a:p>
      </dgm:t>
    </dgm:pt>
    <dgm:pt modelId="{B2CC6E92-40AF-4CD3-906B-7FAE27E6505E}" type="parTrans" cxnId="{6564D3B1-CE74-48FE-9ABA-257737E7CDEE}">
      <dgm:prSet/>
      <dgm:spPr/>
      <dgm:t>
        <a:bodyPr/>
        <a:lstStyle/>
        <a:p>
          <a:endParaRPr lang="pt-BR" b="1"/>
        </a:p>
      </dgm:t>
    </dgm:pt>
    <dgm:pt modelId="{E7AB4876-C5D6-4E6B-9005-E9814D804A15}" type="sibTrans" cxnId="{6564D3B1-CE74-48FE-9ABA-257737E7CDEE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F3C9A791-25CC-48B7-944E-E23D780059B0}">
      <dgm:prSet phldrT="[Texto]"/>
      <dgm:spPr>
        <a:solidFill>
          <a:srgbClr val="00BF63"/>
        </a:solidFill>
      </dgm:spPr>
      <dgm:t>
        <a:bodyPr/>
        <a:lstStyle/>
        <a:p>
          <a:r>
            <a:rPr lang="pt-BR" b="1" dirty="0"/>
            <a:t>História </a:t>
          </a:r>
        </a:p>
      </dgm:t>
    </dgm:pt>
    <dgm:pt modelId="{6F27654E-89A6-47C6-AD3D-956023B3990B}" type="parTrans" cxnId="{43E5027C-969D-4A06-8F32-6F4F49FF4656}">
      <dgm:prSet/>
      <dgm:spPr/>
      <dgm:t>
        <a:bodyPr/>
        <a:lstStyle/>
        <a:p>
          <a:endParaRPr lang="pt-BR" b="1"/>
        </a:p>
      </dgm:t>
    </dgm:pt>
    <dgm:pt modelId="{3B0B8DD9-04DC-4C51-A2BC-F8D73C95899B}" type="sibTrans" cxnId="{43E5027C-969D-4A06-8F32-6F4F49FF4656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891B0B4D-1912-4068-8146-4252409CAEDC}">
      <dgm:prSet phldrT="[Texto]"/>
      <dgm:spPr>
        <a:solidFill>
          <a:srgbClr val="00BF63"/>
        </a:solidFill>
      </dgm:spPr>
      <dgm:t>
        <a:bodyPr/>
        <a:lstStyle/>
        <a:p>
          <a:r>
            <a:rPr lang="pt-BR" b="1" dirty="0"/>
            <a:t>Tipos</a:t>
          </a:r>
        </a:p>
      </dgm:t>
    </dgm:pt>
    <dgm:pt modelId="{D9A2AE5D-A47A-4374-8D52-19AE631C990D}" type="parTrans" cxnId="{1234815E-AFBA-4BAC-BB17-F7A243270C42}">
      <dgm:prSet/>
      <dgm:spPr/>
      <dgm:t>
        <a:bodyPr/>
        <a:lstStyle/>
        <a:p>
          <a:endParaRPr lang="pt-BR" b="1"/>
        </a:p>
      </dgm:t>
    </dgm:pt>
    <dgm:pt modelId="{D654E89C-CB9C-4CC4-8372-F27CFCCD1F99}" type="sibTrans" cxnId="{1234815E-AFBA-4BAC-BB17-F7A243270C42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472A7928-7F57-41AA-9C80-D7EADD597A7B}">
      <dgm:prSet phldrT="[Texto]"/>
      <dgm:spPr>
        <a:solidFill>
          <a:srgbClr val="00BF63"/>
        </a:solidFill>
      </dgm:spPr>
      <dgm:t>
        <a:bodyPr/>
        <a:lstStyle/>
        <a:p>
          <a:r>
            <a:rPr lang="pt-BR" b="1" dirty="0"/>
            <a:t>Objetivo</a:t>
          </a:r>
        </a:p>
      </dgm:t>
    </dgm:pt>
    <dgm:pt modelId="{6DBF742E-B719-476E-8A2B-DEDE7B9F5852}" type="parTrans" cxnId="{6285DDB8-BD28-41B9-B027-980B585BF353}">
      <dgm:prSet/>
      <dgm:spPr/>
      <dgm:t>
        <a:bodyPr/>
        <a:lstStyle/>
        <a:p>
          <a:endParaRPr lang="pt-BR" b="1"/>
        </a:p>
      </dgm:t>
    </dgm:pt>
    <dgm:pt modelId="{611A16B3-219D-4879-9D27-AA25174CA967}" type="sibTrans" cxnId="{6285DDB8-BD28-41B9-B027-980B585BF353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C6DB5D1B-2442-4C92-BF3B-77C71133311F}">
      <dgm:prSet phldrT="[Texto]"/>
      <dgm:spPr>
        <a:solidFill>
          <a:srgbClr val="00BF63"/>
        </a:solidFill>
      </dgm:spPr>
      <dgm:t>
        <a:bodyPr/>
        <a:lstStyle/>
        <a:p>
          <a:r>
            <a:rPr lang="pt-BR" b="1" dirty="0"/>
            <a:t>Princípios</a:t>
          </a:r>
        </a:p>
      </dgm:t>
    </dgm:pt>
    <dgm:pt modelId="{EFB0A443-B297-4B57-B11A-4DC87083CF81}" type="parTrans" cxnId="{E68B1426-BC6B-45E8-B959-A9CD453F6838}">
      <dgm:prSet/>
      <dgm:spPr/>
      <dgm:t>
        <a:bodyPr/>
        <a:lstStyle/>
        <a:p>
          <a:endParaRPr lang="pt-BR" b="1"/>
        </a:p>
      </dgm:t>
    </dgm:pt>
    <dgm:pt modelId="{91F2488F-CE37-42DD-8FCE-527F3E3771CD}" type="sibTrans" cxnId="{E68B1426-BC6B-45E8-B959-A9CD453F6838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53242E95-60A2-40FB-B25C-776A4424245E}">
      <dgm:prSet/>
      <dgm:spPr>
        <a:solidFill>
          <a:srgbClr val="00BF63"/>
        </a:solidFill>
      </dgm:spPr>
      <dgm:t>
        <a:bodyPr/>
        <a:lstStyle/>
        <a:p>
          <a:r>
            <a:rPr lang="pt-BR" b="1" dirty="0"/>
            <a:t>Etapas</a:t>
          </a:r>
        </a:p>
      </dgm:t>
    </dgm:pt>
    <dgm:pt modelId="{6A1AEAEA-75AA-40C6-A35C-86A1EC3F9F36}" type="parTrans" cxnId="{FD085A87-CC2D-4FFD-B3E2-1C2CBE364935}">
      <dgm:prSet/>
      <dgm:spPr/>
      <dgm:t>
        <a:bodyPr/>
        <a:lstStyle/>
        <a:p>
          <a:endParaRPr lang="pt-BR" b="1"/>
        </a:p>
      </dgm:t>
    </dgm:pt>
    <dgm:pt modelId="{DB190892-9D58-4A93-BF70-FF1B240BF367}" type="sibTrans" cxnId="{FD085A87-CC2D-4FFD-B3E2-1C2CBE364935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7CBA7167-A669-4C38-B935-4CA9FB751671}">
      <dgm:prSet/>
      <dgm:spPr>
        <a:solidFill>
          <a:srgbClr val="00BF63"/>
        </a:solidFill>
      </dgm:spPr>
      <dgm:t>
        <a:bodyPr/>
        <a:lstStyle/>
        <a:p>
          <a:r>
            <a:rPr lang="pt-BR" b="1" dirty="0"/>
            <a:t>Benefícios</a:t>
          </a:r>
        </a:p>
      </dgm:t>
    </dgm:pt>
    <dgm:pt modelId="{A3628673-E66D-49E6-B501-3E6E3E72BFE0}" type="parTrans" cxnId="{92C505FD-E36E-42B7-8FF8-58A540B8F8D1}">
      <dgm:prSet/>
      <dgm:spPr/>
      <dgm:t>
        <a:bodyPr/>
        <a:lstStyle/>
        <a:p>
          <a:endParaRPr lang="pt-BR" b="1"/>
        </a:p>
      </dgm:t>
    </dgm:pt>
    <dgm:pt modelId="{641D2844-1C62-4B35-9A4E-2134DAE096B5}" type="sibTrans" cxnId="{92C505FD-E36E-42B7-8FF8-58A540B8F8D1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B1E78E33-F061-41FA-871C-7881B4A0AE3B}">
      <dgm:prSet/>
      <dgm:spPr>
        <a:solidFill>
          <a:srgbClr val="00BF63"/>
        </a:solidFill>
      </dgm:spPr>
      <dgm:t>
        <a:bodyPr/>
        <a:lstStyle/>
        <a:p>
          <a:r>
            <a:rPr lang="pt-BR" b="1" dirty="0"/>
            <a:t>Desafios</a:t>
          </a:r>
        </a:p>
      </dgm:t>
    </dgm:pt>
    <dgm:pt modelId="{F3C10975-D19F-4EEA-8ED5-D622454EA5C1}" type="parTrans" cxnId="{7C8D181C-1313-4D73-AD56-0956DB96DA70}">
      <dgm:prSet/>
      <dgm:spPr/>
      <dgm:t>
        <a:bodyPr/>
        <a:lstStyle/>
        <a:p>
          <a:endParaRPr lang="pt-BR" b="1"/>
        </a:p>
      </dgm:t>
    </dgm:pt>
    <dgm:pt modelId="{8FE1F571-426B-4DFB-8E4C-73AD4376AB86}" type="sibTrans" cxnId="{7C8D181C-1313-4D73-AD56-0956DB96DA70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37897328-9934-41FE-8D55-E52518773973}">
      <dgm:prSet/>
      <dgm:spPr>
        <a:solidFill>
          <a:srgbClr val="00BF63"/>
        </a:solidFill>
      </dgm:spPr>
      <dgm:t>
        <a:bodyPr/>
        <a:lstStyle/>
        <a:p>
          <a:r>
            <a:rPr lang="pt-BR" b="1" dirty="0"/>
            <a:t>Tendências</a:t>
          </a:r>
        </a:p>
      </dgm:t>
    </dgm:pt>
    <dgm:pt modelId="{A641B3DA-1792-46B4-9436-40613DE34577}" type="parTrans" cxnId="{14EB68FA-42DB-469E-ABAE-AEDA5B02E823}">
      <dgm:prSet/>
      <dgm:spPr/>
      <dgm:t>
        <a:bodyPr/>
        <a:lstStyle/>
        <a:p>
          <a:endParaRPr lang="pt-BR" b="1"/>
        </a:p>
      </dgm:t>
    </dgm:pt>
    <dgm:pt modelId="{57753B7A-E0F8-46B3-87FB-483670AA2338}" type="sibTrans" cxnId="{14EB68FA-42DB-469E-ABAE-AEDA5B02E823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DC64D3D0-C8F3-47AE-B5BD-3476D1856F29}">
      <dgm:prSet/>
      <dgm:spPr>
        <a:solidFill>
          <a:srgbClr val="00BF63"/>
        </a:solidFill>
      </dgm:spPr>
      <dgm:t>
        <a:bodyPr/>
        <a:lstStyle/>
        <a:p>
          <a:r>
            <a:rPr lang="pt-BR" b="1" dirty="0"/>
            <a:t>Exemplos</a:t>
          </a:r>
        </a:p>
      </dgm:t>
    </dgm:pt>
    <dgm:pt modelId="{46C11BF9-8FE0-4522-B1ED-F1CC1B2CD7E0}" type="parTrans" cxnId="{F153941D-50E5-4852-A81A-A9FC59ACA589}">
      <dgm:prSet/>
      <dgm:spPr/>
      <dgm:t>
        <a:bodyPr/>
        <a:lstStyle/>
        <a:p>
          <a:endParaRPr lang="pt-BR" b="1"/>
        </a:p>
      </dgm:t>
    </dgm:pt>
    <dgm:pt modelId="{5BEE81A2-934C-470D-8328-CFF4DA118007}" type="sibTrans" cxnId="{F153941D-50E5-4852-A81A-A9FC59ACA589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 b="1"/>
        </a:p>
      </dgm:t>
    </dgm:pt>
    <dgm:pt modelId="{2977C15D-B2E7-43B1-978B-6829FD9FFEB3}">
      <dgm:prSet/>
      <dgm:spPr>
        <a:solidFill>
          <a:srgbClr val="00BF63"/>
        </a:solidFill>
      </dgm:spPr>
      <dgm:t>
        <a:bodyPr/>
        <a:lstStyle/>
        <a:p>
          <a:r>
            <a:rPr lang="pt-BR" b="1" dirty="0"/>
            <a:t>Questões</a:t>
          </a:r>
        </a:p>
      </dgm:t>
    </dgm:pt>
    <dgm:pt modelId="{53162730-816F-41F5-9F90-1A5B452E236A}" type="parTrans" cxnId="{68F72987-370A-412F-B670-73576F059D80}">
      <dgm:prSet/>
      <dgm:spPr/>
      <dgm:t>
        <a:bodyPr/>
        <a:lstStyle/>
        <a:p>
          <a:endParaRPr lang="pt-BR" b="1"/>
        </a:p>
      </dgm:t>
    </dgm:pt>
    <dgm:pt modelId="{03C5A117-E0F1-41A0-A745-19BD801F94D1}" type="sibTrans" cxnId="{68F72987-370A-412F-B670-73576F059D80}">
      <dgm:prSet/>
      <dgm:spPr/>
      <dgm:t>
        <a:bodyPr/>
        <a:lstStyle/>
        <a:p>
          <a:endParaRPr lang="pt-BR" b="1"/>
        </a:p>
      </dgm:t>
    </dgm:pt>
    <dgm:pt modelId="{577EAE25-59BD-45CD-9A0B-EB37B4B73A64}">
      <dgm:prSet/>
      <dgm:spPr>
        <a:solidFill>
          <a:srgbClr val="00BF63"/>
        </a:solidFill>
      </dgm:spPr>
      <dgm:t>
        <a:bodyPr/>
        <a:lstStyle/>
        <a:p>
          <a:r>
            <a:rPr lang="pt-BR" b="1" dirty="0"/>
            <a:t>Conclusão</a:t>
          </a:r>
        </a:p>
      </dgm:t>
    </dgm:pt>
    <dgm:pt modelId="{71D87027-9038-4D1E-BFF8-9036CF9CA2AE}" type="parTrans" cxnId="{91B42AA8-C152-4A6B-9EF5-DFFADE7B0BEB}">
      <dgm:prSet/>
      <dgm:spPr/>
      <dgm:t>
        <a:bodyPr/>
        <a:lstStyle/>
        <a:p>
          <a:endParaRPr lang="pt-BR"/>
        </a:p>
      </dgm:t>
    </dgm:pt>
    <dgm:pt modelId="{5B812D65-FA5B-4269-BDBE-737BD485CD14}" type="sibTrans" cxnId="{91B42AA8-C152-4A6B-9EF5-DFFADE7B0BEB}">
      <dgm:prSet/>
      <dgm:spPr>
        <a:ln w="28575"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E6915B55-440A-424C-8C93-5123F1F39226}" type="pres">
      <dgm:prSet presAssocID="{41C2C120-FEDA-4B09-A9C7-8F32582472E5}" presName="Name0" presStyleCnt="0">
        <dgm:presLayoutVars>
          <dgm:dir/>
          <dgm:resizeHandles val="exact"/>
        </dgm:presLayoutVars>
      </dgm:prSet>
      <dgm:spPr/>
    </dgm:pt>
    <dgm:pt modelId="{16998640-322C-4F85-A67C-B18D69FAB7E7}" type="pres">
      <dgm:prSet presAssocID="{5124702E-31F9-42EE-B959-A30227A24147}" presName="node" presStyleLbl="node1" presStyleIdx="0" presStyleCnt="12">
        <dgm:presLayoutVars>
          <dgm:bulletEnabled val="1"/>
        </dgm:presLayoutVars>
      </dgm:prSet>
      <dgm:spPr/>
    </dgm:pt>
    <dgm:pt modelId="{7D6ED838-70F3-4BA5-B49E-DE2776A24EB3}" type="pres">
      <dgm:prSet presAssocID="{E7AB4876-C5D6-4E6B-9005-E9814D804A15}" presName="sibTrans" presStyleLbl="sibTrans1D1" presStyleIdx="0" presStyleCnt="11"/>
      <dgm:spPr/>
    </dgm:pt>
    <dgm:pt modelId="{7F4CE118-580F-4653-8FF7-3567B37241DF}" type="pres">
      <dgm:prSet presAssocID="{E7AB4876-C5D6-4E6B-9005-E9814D804A15}" presName="connectorText" presStyleLbl="sibTrans1D1" presStyleIdx="0" presStyleCnt="11"/>
      <dgm:spPr/>
    </dgm:pt>
    <dgm:pt modelId="{69005E93-0350-4017-A307-3FCA6E1F7D7D}" type="pres">
      <dgm:prSet presAssocID="{F3C9A791-25CC-48B7-944E-E23D780059B0}" presName="node" presStyleLbl="node1" presStyleIdx="1" presStyleCnt="12">
        <dgm:presLayoutVars>
          <dgm:bulletEnabled val="1"/>
        </dgm:presLayoutVars>
      </dgm:prSet>
      <dgm:spPr/>
    </dgm:pt>
    <dgm:pt modelId="{4B8E9AD7-3A39-423D-9DB6-90703F49A6A6}" type="pres">
      <dgm:prSet presAssocID="{3B0B8DD9-04DC-4C51-A2BC-F8D73C95899B}" presName="sibTrans" presStyleLbl="sibTrans1D1" presStyleIdx="1" presStyleCnt="11"/>
      <dgm:spPr/>
    </dgm:pt>
    <dgm:pt modelId="{81386A85-5947-41A3-8000-694016A8CF0A}" type="pres">
      <dgm:prSet presAssocID="{3B0B8DD9-04DC-4C51-A2BC-F8D73C95899B}" presName="connectorText" presStyleLbl="sibTrans1D1" presStyleIdx="1" presStyleCnt="11"/>
      <dgm:spPr/>
    </dgm:pt>
    <dgm:pt modelId="{DCE30B80-4DFF-41CA-A0E1-8C54B49B2575}" type="pres">
      <dgm:prSet presAssocID="{891B0B4D-1912-4068-8146-4252409CAEDC}" presName="node" presStyleLbl="node1" presStyleIdx="2" presStyleCnt="12">
        <dgm:presLayoutVars>
          <dgm:bulletEnabled val="1"/>
        </dgm:presLayoutVars>
      </dgm:prSet>
      <dgm:spPr/>
    </dgm:pt>
    <dgm:pt modelId="{39D7BFB4-E02D-4A9E-8D64-C427D085E407}" type="pres">
      <dgm:prSet presAssocID="{D654E89C-CB9C-4CC4-8372-F27CFCCD1F99}" presName="sibTrans" presStyleLbl="sibTrans1D1" presStyleIdx="2" presStyleCnt="11"/>
      <dgm:spPr/>
    </dgm:pt>
    <dgm:pt modelId="{C669D6D8-68DC-42A9-8085-69A5B7043DD4}" type="pres">
      <dgm:prSet presAssocID="{D654E89C-CB9C-4CC4-8372-F27CFCCD1F99}" presName="connectorText" presStyleLbl="sibTrans1D1" presStyleIdx="2" presStyleCnt="11"/>
      <dgm:spPr/>
    </dgm:pt>
    <dgm:pt modelId="{02475E19-FCF1-4254-9729-C8E9EF0BC37F}" type="pres">
      <dgm:prSet presAssocID="{472A7928-7F57-41AA-9C80-D7EADD597A7B}" presName="node" presStyleLbl="node1" presStyleIdx="3" presStyleCnt="12">
        <dgm:presLayoutVars>
          <dgm:bulletEnabled val="1"/>
        </dgm:presLayoutVars>
      </dgm:prSet>
      <dgm:spPr/>
    </dgm:pt>
    <dgm:pt modelId="{8497B6AF-0D44-408F-9DC7-2B42DE5A0ED9}" type="pres">
      <dgm:prSet presAssocID="{611A16B3-219D-4879-9D27-AA25174CA967}" presName="sibTrans" presStyleLbl="sibTrans1D1" presStyleIdx="3" presStyleCnt="11"/>
      <dgm:spPr/>
    </dgm:pt>
    <dgm:pt modelId="{48E440E4-89F6-4153-80DF-A75BFB95C8F2}" type="pres">
      <dgm:prSet presAssocID="{611A16B3-219D-4879-9D27-AA25174CA967}" presName="connectorText" presStyleLbl="sibTrans1D1" presStyleIdx="3" presStyleCnt="11"/>
      <dgm:spPr/>
    </dgm:pt>
    <dgm:pt modelId="{B95923CF-E596-4DFB-A8DF-D984A52D2186}" type="pres">
      <dgm:prSet presAssocID="{C6DB5D1B-2442-4C92-BF3B-77C71133311F}" presName="node" presStyleLbl="node1" presStyleIdx="4" presStyleCnt="12">
        <dgm:presLayoutVars>
          <dgm:bulletEnabled val="1"/>
        </dgm:presLayoutVars>
      </dgm:prSet>
      <dgm:spPr/>
    </dgm:pt>
    <dgm:pt modelId="{E3F4A99C-2F34-4E73-B4EB-C502E05C17F6}" type="pres">
      <dgm:prSet presAssocID="{91F2488F-CE37-42DD-8FCE-527F3E3771CD}" presName="sibTrans" presStyleLbl="sibTrans1D1" presStyleIdx="4" presStyleCnt="11"/>
      <dgm:spPr/>
    </dgm:pt>
    <dgm:pt modelId="{C1C61C4F-8F11-414B-8481-7D7F5E31110F}" type="pres">
      <dgm:prSet presAssocID="{91F2488F-CE37-42DD-8FCE-527F3E3771CD}" presName="connectorText" presStyleLbl="sibTrans1D1" presStyleIdx="4" presStyleCnt="11"/>
      <dgm:spPr/>
    </dgm:pt>
    <dgm:pt modelId="{BD5D04E8-1643-4B72-AAA1-032120B0BEDF}" type="pres">
      <dgm:prSet presAssocID="{53242E95-60A2-40FB-B25C-776A4424245E}" presName="node" presStyleLbl="node1" presStyleIdx="5" presStyleCnt="12">
        <dgm:presLayoutVars>
          <dgm:bulletEnabled val="1"/>
        </dgm:presLayoutVars>
      </dgm:prSet>
      <dgm:spPr/>
    </dgm:pt>
    <dgm:pt modelId="{3B237D30-6CA7-41FC-B0CA-8CC049D2D5C4}" type="pres">
      <dgm:prSet presAssocID="{DB190892-9D58-4A93-BF70-FF1B240BF367}" presName="sibTrans" presStyleLbl="sibTrans1D1" presStyleIdx="5" presStyleCnt="11"/>
      <dgm:spPr/>
    </dgm:pt>
    <dgm:pt modelId="{55A9157A-E286-4D43-8CE8-EF75F4978CD0}" type="pres">
      <dgm:prSet presAssocID="{DB190892-9D58-4A93-BF70-FF1B240BF367}" presName="connectorText" presStyleLbl="sibTrans1D1" presStyleIdx="5" presStyleCnt="11"/>
      <dgm:spPr/>
    </dgm:pt>
    <dgm:pt modelId="{F289B670-93A3-4753-94BF-AE1531F8FE67}" type="pres">
      <dgm:prSet presAssocID="{7CBA7167-A669-4C38-B935-4CA9FB751671}" presName="node" presStyleLbl="node1" presStyleIdx="6" presStyleCnt="12">
        <dgm:presLayoutVars>
          <dgm:bulletEnabled val="1"/>
        </dgm:presLayoutVars>
      </dgm:prSet>
      <dgm:spPr/>
    </dgm:pt>
    <dgm:pt modelId="{18A47CC7-89E1-40DC-83BA-7FCF61785DA3}" type="pres">
      <dgm:prSet presAssocID="{641D2844-1C62-4B35-9A4E-2134DAE096B5}" presName="sibTrans" presStyleLbl="sibTrans1D1" presStyleIdx="6" presStyleCnt="11"/>
      <dgm:spPr/>
    </dgm:pt>
    <dgm:pt modelId="{C4014B6D-FBFE-4185-BA5B-C7751D0113C5}" type="pres">
      <dgm:prSet presAssocID="{641D2844-1C62-4B35-9A4E-2134DAE096B5}" presName="connectorText" presStyleLbl="sibTrans1D1" presStyleIdx="6" presStyleCnt="11"/>
      <dgm:spPr/>
    </dgm:pt>
    <dgm:pt modelId="{4BDEA229-0F54-4DB5-ABA0-F2234B77B53D}" type="pres">
      <dgm:prSet presAssocID="{B1E78E33-F061-41FA-871C-7881B4A0AE3B}" presName="node" presStyleLbl="node1" presStyleIdx="7" presStyleCnt="12">
        <dgm:presLayoutVars>
          <dgm:bulletEnabled val="1"/>
        </dgm:presLayoutVars>
      </dgm:prSet>
      <dgm:spPr/>
    </dgm:pt>
    <dgm:pt modelId="{73A508F1-6FCD-426F-9842-5380E72BB3DB}" type="pres">
      <dgm:prSet presAssocID="{8FE1F571-426B-4DFB-8E4C-73AD4376AB86}" presName="sibTrans" presStyleLbl="sibTrans1D1" presStyleIdx="7" presStyleCnt="11"/>
      <dgm:spPr/>
    </dgm:pt>
    <dgm:pt modelId="{45E7F135-4CC9-43E9-AE17-72543E4A956E}" type="pres">
      <dgm:prSet presAssocID="{8FE1F571-426B-4DFB-8E4C-73AD4376AB86}" presName="connectorText" presStyleLbl="sibTrans1D1" presStyleIdx="7" presStyleCnt="11"/>
      <dgm:spPr/>
    </dgm:pt>
    <dgm:pt modelId="{7FDF7B88-AAB6-4B01-A0EE-AA52599ACA25}" type="pres">
      <dgm:prSet presAssocID="{37897328-9934-41FE-8D55-E52518773973}" presName="node" presStyleLbl="node1" presStyleIdx="8" presStyleCnt="12">
        <dgm:presLayoutVars>
          <dgm:bulletEnabled val="1"/>
        </dgm:presLayoutVars>
      </dgm:prSet>
      <dgm:spPr/>
    </dgm:pt>
    <dgm:pt modelId="{DD7EC0CA-F1A5-4FD7-B54B-8557F19BBEDE}" type="pres">
      <dgm:prSet presAssocID="{57753B7A-E0F8-46B3-87FB-483670AA2338}" presName="sibTrans" presStyleLbl="sibTrans1D1" presStyleIdx="8" presStyleCnt="11"/>
      <dgm:spPr/>
    </dgm:pt>
    <dgm:pt modelId="{AD676A9F-D50C-4624-A626-8D9BC52D80CC}" type="pres">
      <dgm:prSet presAssocID="{57753B7A-E0F8-46B3-87FB-483670AA2338}" presName="connectorText" presStyleLbl="sibTrans1D1" presStyleIdx="8" presStyleCnt="11"/>
      <dgm:spPr/>
    </dgm:pt>
    <dgm:pt modelId="{A25382D8-AA99-4C3B-9063-C5B35B32C88E}" type="pres">
      <dgm:prSet presAssocID="{DC64D3D0-C8F3-47AE-B5BD-3476D1856F29}" presName="node" presStyleLbl="node1" presStyleIdx="9" presStyleCnt="12">
        <dgm:presLayoutVars>
          <dgm:bulletEnabled val="1"/>
        </dgm:presLayoutVars>
      </dgm:prSet>
      <dgm:spPr/>
    </dgm:pt>
    <dgm:pt modelId="{39BDB1DF-10E2-4AD4-8A2C-63D1A72001E1}" type="pres">
      <dgm:prSet presAssocID="{5BEE81A2-934C-470D-8328-CFF4DA118007}" presName="sibTrans" presStyleLbl="sibTrans1D1" presStyleIdx="9" presStyleCnt="11"/>
      <dgm:spPr/>
    </dgm:pt>
    <dgm:pt modelId="{740D4CBC-7224-4FD9-98F5-268E4209874B}" type="pres">
      <dgm:prSet presAssocID="{5BEE81A2-934C-470D-8328-CFF4DA118007}" presName="connectorText" presStyleLbl="sibTrans1D1" presStyleIdx="9" presStyleCnt="11"/>
      <dgm:spPr/>
    </dgm:pt>
    <dgm:pt modelId="{CDB28D26-7275-41B4-9C73-DDC52947D717}" type="pres">
      <dgm:prSet presAssocID="{577EAE25-59BD-45CD-9A0B-EB37B4B73A64}" presName="node" presStyleLbl="node1" presStyleIdx="10" presStyleCnt="12">
        <dgm:presLayoutVars>
          <dgm:bulletEnabled val="1"/>
        </dgm:presLayoutVars>
      </dgm:prSet>
      <dgm:spPr/>
    </dgm:pt>
    <dgm:pt modelId="{8E5C2889-32CB-480A-8D51-BDEFE383B21A}" type="pres">
      <dgm:prSet presAssocID="{5B812D65-FA5B-4269-BDBE-737BD485CD14}" presName="sibTrans" presStyleLbl="sibTrans1D1" presStyleIdx="10" presStyleCnt="11"/>
      <dgm:spPr/>
    </dgm:pt>
    <dgm:pt modelId="{ADCB70DB-9C1F-4AA0-B9BF-0628FF98DB97}" type="pres">
      <dgm:prSet presAssocID="{5B812D65-FA5B-4269-BDBE-737BD485CD14}" presName="connectorText" presStyleLbl="sibTrans1D1" presStyleIdx="10" presStyleCnt="11"/>
      <dgm:spPr/>
    </dgm:pt>
    <dgm:pt modelId="{8B57CD7E-8B12-401B-AC45-483741554266}" type="pres">
      <dgm:prSet presAssocID="{2977C15D-B2E7-43B1-978B-6829FD9FFEB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AC3C607-66C6-4821-B642-7F1AC3EF5867}" type="presOf" srcId="{E7AB4876-C5D6-4E6B-9005-E9814D804A15}" destId="{7D6ED838-70F3-4BA5-B49E-DE2776A24EB3}" srcOrd="0" destOrd="0" presId="urn:microsoft.com/office/officeart/2005/8/layout/bProcess3"/>
    <dgm:cxn modelId="{4F998C08-A213-4BAD-A760-2237A18AC5ED}" type="presOf" srcId="{DC64D3D0-C8F3-47AE-B5BD-3476D1856F29}" destId="{A25382D8-AA99-4C3B-9063-C5B35B32C88E}" srcOrd="0" destOrd="0" presId="urn:microsoft.com/office/officeart/2005/8/layout/bProcess3"/>
    <dgm:cxn modelId="{72875F0C-B747-43D0-9D49-1590F56E7B32}" type="presOf" srcId="{91F2488F-CE37-42DD-8FCE-527F3E3771CD}" destId="{E3F4A99C-2F34-4E73-B4EB-C502E05C17F6}" srcOrd="0" destOrd="0" presId="urn:microsoft.com/office/officeart/2005/8/layout/bProcess3"/>
    <dgm:cxn modelId="{0E628617-BE20-4B53-836C-629A41A34231}" type="presOf" srcId="{5BEE81A2-934C-470D-8328-CFF4DA118007}" destId="{740D4CBC-7224-4FD9-98F5-268E4209874B}" srcOrd="1" destOrd="0" presId="urn:microsoft.com/office/officeart/2005/8/layout/bProcess3"/>
    <dgm:cxn modelId="{7C8D181C-1313-4D73-AD56-0956DB96DA70}" srcId="{41C2C120-FEDA-4B09-A9C7-8F32582472E5}" destId="{B1E78E33-F061-41FA-871C-7881B4A0AE3B}" srcOrd="7" destOrd="0" parTransId="{F3C10975-D19F-4EEA-8ED5-D622454EA5C1}" sibTransId="{8FE1F571-426B-4DFB-8E4C-73AD4376AB86}"/>
    <dgm:cxn modelId="{F153941D-50E5-4852-A81A-A9FC59ACA589}" srcId="{41C2C120-FEDA-4B09-A9C7-8F32582472E5}" destId="{DC64D3D0-C8F3-47AE-B5BD-3476D1856F29}" srcOrd="9" destOrd="0" parTransId="{46C11BF9-8FE0-4522-B1ED-F1CC1B2CD7E0}" sibTransId="{5BEE81A2-934C-470D-8328-CFF4DA118007}"/>
    <dgm:cxn modelId="{5F289E21-D542-40BE-BA5C-F2641F91010A}" type="presOf" srcId="{641D2844-1C62-4B35-9A4E-2134DAE096B5}" destId="{18A47CC7-89E1-40DC-83BA-7FCF61785DA3}" srcOrd="0" destOrd="0" presId="urn:microsoft.com/office/officeart/2005/8/layout/bProcess3"/>
    <dgm:cxn modelId="{E68B1426-BC6B-45E8-B959-A9CD453F6838}" srcId="{41C2C120-FEDA-4B09-A9C7-8F32582472E5}" destId="{C6DB5D1B-2442-4C92-BF3B-77C71133311F}" srcOrd="4" destOrd="0" parTransId="{EFB0A443-B297-4B57-B11A-4DC87083CF81}" sibTransId="{91F2488F-CE37-42DD-8FCE-527F3E3771CD}"/>
    <dgm:cxn modelId="{C753C730-E671-4A71-B9C3-87AD64025CA8}" type="presOf" srcId="{8FE1F571-426B-4DFB-8E4C-73AD4376AB86}" destId="{45E7F135-4CC9-43E9-AE17-72543E4A956E}" srcOrd="1" destOrd="0" presId="urn:microsoft.com/office/officeart/2005/8/layout/bProcess3"/>
    <dgm:cxn modelId="{84DCA13A-1643-4FE3-A5F3-69618B4BBFCD}" type="presOf" srcId="{611A16B3-219D-4879-9D27-AA25174CA967}" destId="{48E440E4-89F6-4153-80DF-A75BFB95C8F2}" srcOrd="1" destOrd="0" presId="urn:microsoft.com/office/officeart/2005/8/layout/bProcess3"/>
    <dgm:cxn modelId="{704EBA3C-9B77-45E9-92F6-8233A2CC441F}" type="presOf" srcId="{DB190892-9D58-4A93-BF70-FF1B240BF367}" destId="{3B237D30-6CA7-41FC-B0CA-8CC049D2D5C4}" srcOrd="0" destOrd="0" presId="urn:microsoft.com/office/officeart/2005/8/layout/bProcess3"/>
    <dgm:cxn modelId="{A7E5333D-D39B-4910-87B3-4579E387C572}" type="presOf" srcId="{5BEE81A2-934C-470D-8328-CFF4DA118007}" destId="{39BDB1DF-10E2-4AD4-8A2C-63D1A72001E1}" srcOrd="0" destOrd="0" presId="urn:microsoft.com/office/officeart/2005/8/layout/bProcess3"/>
    <dgm:cxn modelId="{1234815E-AFBA-4BAC-BB17-F7A243270C42}" srcId="{41C2C120-FEDA-4B09-A9C7-8F32582472E5}" destId="{891B0B4D-1912-4068-8146-4252409CAEDC}" srcOrd="2" destOrd="0" parTransId="{D9A2AE5D-A47A-4374-8D52-19AE631C990D}" sibTransId="{D654E89C-CB9C-4CC4-8372-F27CFCCD1F99}"/>
    <dgm:cxn modelId="{B282E345-6516-4A38-BFF8-AD0B7078F4C1}" type="presOf" srcId="{472A7928-7F57-41AA-9C80-D7EADD597A7B}" destId="{02475E19-FCF1-4254-9729-C8E9EF0BC37F}" srcOrd="0" destOrd="0" presId="urn:microsoft.com/office/officeart/2005/8/layout/bProcess3"/>
    <dgm:cxn modelId="{E902FA6A-A6C1-465C-994C-0FB09EC728C1}" type="presOf" srcId="{C6DB5D1B-2442-4C92-BF3B-77C71133311F}" destId="{B95923CF-E596-4DFB-A8DF-D984A52D2186}" srcOrd="0" destOrd="0" presId="urn:microsoft.com/office/officeart/2005/8/layout/bProcess3"/>
    <dgm:cxn modelId="{C95F196C-7E14-4B1B-980F-C1A269076A77}" type="presOf" srcId="{57753B7A-E0F8-46B3-87FB-483670AA2338}" destId="{DD7EC0CA-F1A5-4FD7-B54B-8557F19BBEDE}" srcOrd="0" destOrd="0" presId="urn:microsoft.com/office/officeart/2005/8/layout/bProcess3"/>
    <dgm:cxn modelId="{97159371-484E-4D70-A2B5-EE2408B37930}" type="presOf" srcId="{53242E95-60A2-40FB-B25C-776A4424245E}" destId="{BD5D04E8-1643-4B72-AAA1-032120B0BEDF}" srcOrd="0" destOrd="0" presId="urn:microsoft.com/office/officeart/2005/8/layout/bProcess3"/>
    <dgm:cxn modelId="{4E6B4652-F1C3-4D6A-AB35-DC76434B0AB0}" type="presOf" srcId="{F3C9A791-25CC-48B7-944E-E23D780059B0}" destId="{69005E93-0350-4017-A307-3FCA6E1F7D7D}" srcOrd="0" destOrd="0" presId="urn:microsoft.com/office/officeart/2005/8/layout/bProcess3"/>
    <dgm:cxn modelId="{7390CD73-7871-467C-B1F5-4477F5571D74}" type="presOf" srcId="{E7AB4876-C5D6-4E6B-9005-E9814D804A15}" destId="{7F4CE118-580F-4653-8FF7-3567B37241DF}" srcOrd="1" destOrd="0" presId="urn:microsoft.com/office/officeart/2005/8/layout/bProcess3"/>
    <dgm:cxn modelId="{4CAA9C79-2554-4E37-ABDC-D2BAE79336DF}" type="presOf" srcId="{37897328-9934-41FE-8D55-E52518773973}" destId="{7FDF7B88-AAB6-4B01-A0EE-AA52599ACA25}" srcOrd="0" destOrd="0" presId="urn:microsoft.com/office/officeart/2005/8/layout/bProcess3"/>
    <dgm:cxn modelId="{43E5027C-969D-4A06-8F32-6F4F49FF4656}" srcId="{41C2C120-FEDA-4B09-A9C7-8F32582472E5}" destId="{F3C9A791-25CC-48B7-944E-E23D780059B0}" srcOrd="1" destOrd="0" parTransId="{6F27654E-89A6-47C6-AD3D-956023B3990B}" sibTransId="{3B0B8DD9-04DC-4C51-A2BC-F8D73C95899B}"/>
    <dgm:cxn modelId="{D075FD80-35C6-4412-B58C-D7FF001DD9DC}" type="presOf" srcId="{D654E89C-CB9C-4CC4-8372-F27CFCCD1F99}" destId="{C669D6D8-68DC-42A9-8085-69A5B7043DD4}" srcOrd="1" destOrd="0" presId="urn:microsoft.com/office/officeart/2005/8/layout/bProcess3"/>
    <dgm:cxn modelId="{53074A82-308D-43A7-AE85-E8C8F4078018}" type="presOf" srcId="{577EAE25-59BD-45CD-9A0B-EB37B4B73A64}" destId="{CDB28D26-7275-41B4-9C73-DDC52947D717}" srcOrd="0" destOrd="0" presId="urn:microsoft.com/office/officeart/2005/8/layout/bProcess3"/>
    <dgm:cxn modelId="{68F72987-370A-412F-B670-73576F059D80}" srcId="{41C2C120-FEDA-4B09-A9C7-8F32582472E5}" destId="{2977C15D-B2E7-43B1-978B-6829FD9FFEB3}" srcOrd="11" destOrd="0" parTransId="{53162730-816F-41F5-9F90-1A5B452E236A}" sibTransId="{03C5A117-E0F1-41A0-A745-19BD801F94D1}"/>
    <dgm:cxn modelId="{FD085A87-CC2D-4FFD-B3E2-1C2CBE364935}" srcId="{41C2C120-FEDA-4B09-A9C7-8F32582472E5}" destId="{53242E95-60A2-40FB-B25C-776A4424245E}" srcOrd="5" destOrd="0" parTransId="{6A1AEAEA-75AA-40C6-A35C-86A1EC3F9F36}" sibTransId="{DB190892-9D58-4A93-BF70-FF1B240BF367}"/>
    <dgm:cxn modelId="{F238F592-D4C5-4C74-81F3-E3E545AD7B2B}" type="presOf" srcId="{3B0B8DD9-04DC-4C51-A2BC-F8D73C95899B}" destId="{81386A85-5947-41A3-8000-694016A8CF0A}" srcOrd="1" destOrd="0" presId="urn:microsoft.com/office/officeart/2005/8/layout/bProcess3"/>
    <dgm:cxn modelId="{1DAD5B94-F57C-48FA-BA1A-26DF76015157}" type="presOf" srcId="{DB190892-9D58-4A93-BF70-FF1B240BF367}" destId="{55A9157A-E286-4D43-8CE8-EF75F4978CD0}" srcOrd="1" destOrd="0" presId="urn:microsoft.com/office/officeart/2005/8/layout/bProcess3"/>
    <dgm:cxn modelId="{B13E1D9C-2D19-4BCD-9042-509D686B00B2}" type="presOf" srcId="{5B812D65-FA5B-4269-BDBE-737BD485CD14}" destId="{8E5C2889-32CB-480A-8D51-BDEFE383B21A}" srcOrd="0" destOrd="0" presId="urn:microsoft.com/office/officeart/2005/8/layout/bProcess3"/>
    <dgm:cxn modelId="{91B42AA8-C152-4A6B-9EF5-DFFADE7B0BEB}" srcId="{41C2C120-FEDA-4B09-A9C7-8F32582472E5}" destId="{577EAE25-59BD-45CD-9A0B-EB37B4B73A64}" srcOrd="10" destOrd="0" parTransId="{71D87027-9038-4D1E-BFF8-9036CF9CA2AE}" sibTransId="{5B812D65-FA5B-4269-BDBE-737BD485CD14}"/>
    <dgm:cxn modelId="{A75A83AE-1039-4456-88B2-179F470AE437}" type="presOf" srcId="{41C2C120-FEDA-4B09-A9C7-8F32582472E5}" destId="{E6915B55-440A-424C-8C93-5123F1F39226}" srcOrd="0" destOrd="0" presId="urn:microsoft.com/office/officeart/2005/8/layout/bProcess3"/>
    <dgm:cxn modelId="{4F5B5FB0-666E-4247-A46E-0008A2D45B18}" type="presOf" srcId="{91F2488F-CE37-42DD-8FCE-527F3E3771CD}" destId="{C1C61C4F-8F11-414B-8481-7D7F5E31110F}" srcOrd="1" destOrd="0" presId="urn:microsoft.com/office/officeart/2005/8/layout/bProcess3"/>
    <dgm:cxn modelId="{3228BBB1-26EE-4021-962B-36DB014CFC51}" type="presOf" srcId="{3B0B8DD9-04DC-4C51-A2BC-F8D73C95899B}" destId="{4B8E9AD7-3A39-423D-9DB6-90703F49A6A6}" srcOrd="0" destOrd="0" presId="urn:microsoft.com/office/officeart/2005/8/layout/bProcess3"/>
    <dgm:cxn modelId="{6564D3B1-CE74-48FE-9ABA-257737E7CDEE}" srcId="{41C2C120-FEDA-4B09-A9C7-8F32582472E5}" destId="{5124702E-31F9-42EE-B959-A30227A24147}" srcOrd="0" destOrd="0" parTransId="{B2CC6E92-40AF-4CD3-906B-7FAE27E6505E}" sibTransId="{E7AB4876-C5D6-4E6B-9005-E9814D804A15}"/>
    <dgm:cxn modelId="{6285DDB8-BD28-41B9-B027-980B585BF353}" srcId="{41C2C120-FEDA-4B09-A9C7-8F32582472E5}" destId="{472A7928-7F57-41AA-9C80-D7EADD597A7B}" srcOrd="3" destOrd="0" parTransId="{6DBF742E-B719-476E-8A2B-DEDE7B9F5852}" sibTransId="{611A16B3-219D-4879-9D27-AA25174CA967}"/>
    <dgm:cxn modelId="{55A070B9-BAC2-4210-A694-6C5BA8E762CE}" type="presOf" srcId="{D654E89C-CB9C-4CC4-8372-F27CFCCD1F99}" destId="{39D7BFB4-E02D-4A9E-8D64-C427D085E407}" srcOrd="0" destOrd="0" presId="urn:microsoft.com/office/officeart/2005/8/layout/bProcess3"/>
    <dgm:cxn modelId="{4E05CCC2-77F4-457B-AEF5-5570FB065398}" type="presOf" srcId="{5124702E-31F9-42EE-B959-A30227A24147}" destId="{16998640-322C-4F85-A67C-B18D69FAB7E7}" srcOrd="0" destOrd="0" presId="urn:microsoft.com/office/officeart/2005/8/layout/bProcess3"/>
    <dgm:cxn modelId="{E13810CB-5270-4EAC-B369-749111FE36F7}" type="presOf" srcId="{641D2844-1C62-4B35-9A4E-2134DAE096B5}" destId="{C4014B6D-FBFE-4185-BA5B-C7751D0113C5}" srcOrd="1" destOrd="0" presId="urn:microsoft.com/office/officeart/2005/8/layout/bProcess3"/>
    <dgm:cxn modelId="{FBA5A2CB-F281-4425-B3C7-3810B7BD27C6}" type="presOf" srcId="{8FE1F571-426B-4DFB-8E4C-73AD4376AB86}" destId="{73A508F1-6FCD-426F-9842-5380E72BB3DB}" srcOrd="0" destOrd="0" presId="urn:microsoft.com/office/officeart/2005/8/layout/bProcess3"/>
    <dgm:cxn modelId="{094128D3-2A2B-46DB-AD17-4B0451144808}" type="presOf" srcId="{5B812D65-FA5B-4269-BDBE-737BD485CD14}" destId="{ADCB70DB-9C1F-4AA0-B9BF-0628FF98DB97}" srcOrd="1" destOrd="0" presId="urn:microsoft.com/office/officeart/2005/8/layout/bProcess3"/>
    <dgm:cxn modelId="{6A0994D3-0AAB-4249-8DD2-B68932B35330}" type="presOf" srcId="{611A16B3-219D-4879-9D27-AA25174CA967}" destId="{8497B6AF-0D44-408F-9DC7-2B42DE5A0ED9}" srcOrd="0" destOrd="0" presId="urn:microsoft.com/office/officeart/2005/8/layout/bProcess3"/>
    <dgm:cxn modelId="{ADCAB8DA-C476-4E18-9988-D54AD942D6A1}" type="presOf" srcId="{57753B7A-E0F8-46B3-87FB-483670AA2338}" destId="{AD676A9F-D50C-4624-A626-8D9BC52D80CC}" srcOrd="1" destOrd="0" presId="urn:microsoft.com/office/officeart/2005/8/layout/bProcess3"/>
    <dgm:cxn modelId="{4D1DBFDB-8AB3-4973-AD4A-F4EC30092318}" type="presOf" srcId="{2977C15D-B2E7-43B1-978B-6829FD9FFEB3}" destId="{8B57CD7E-8B12-401B-AC45-483741554266}" srcOrd="0" destOrd="0" presId="urn:microsoft.com/office/officeart/2005/8/layout/bProcess3"/>
    <dgm:cxn modelId="{10FDE5DF-00DC-49BA-86C0-067713E351F7}" type="presOf" srcId="{891B0B4D-1912-4068-8146-4252409CAEDC}" destId="{DCE30B80-4DFF-41CA-A0E1-8C54B49B2575}" srcOrd="0" destOrd="0" presId="urn:microsoft.com/office/officeart/2005/8/layout/bProcess3"/>
    <dgm:cxn modelId="{209311FA-300A-4B81-9732-3538DD19B247}" type="presOf" srcId="{7CBA7167-A669-4C38-B935-4CA9FB751671}" destId="{F289B670-93A3-4753-94BF-AE1531F8FE67}" srcOrd="0" destOrd="0" presId="urn:microsoft.com/office/officeart/2005/8/layout/bProcess3"/>
    <dgm:cxn modelId="{14EB68FA-42DB-469E-ABAE-AEDA5B02E823}" srcId="{41C2C120-FEDA-4B09-A9C7-8F32582472E5}" destId="{37897328-9934-41FE-8D55-E52518773973}" srcOrd="8" destOrd="0" parTransId="{A641B3DA-1792-46B4-9436-40613DE34577}" sibTransId="{57753B7A-E0F8-46B3-87FB-483670AA2338}"/>
    <dgm:cxn modelId="{B8BA4BFA-CA9B-4435-ADA8-379AEB0D77FA}" type="presOf" srcId="{B1E78E33-F061-41FA-871C-7881B4A0AE3B}" destId="{4BDEA229-0F54-4DB5-ABA0-F2234B77B53D}" srcOrd="0" destOrd="0" presId="urn:microsoft.com/office/officeart/2005/8/layout/bProcess3"/>
    <dgm:cxn modelId="{92C505FD-E36E-42B7-8FF8-58A540B8F8D1}" srcId="{41C2C120-FEDA-4B09-A9C7-8F32582472E5}" destId="{7CBA7167-A669-4C38-B935-4CA9FB751671}" srcOrd="6" destOrd="0" parTransId="{A3628673-E66D-49E6-B501-3E6E3E72BFE0}" sibTransId="{641D2844-1C62-4B35-9A4E-2134DAE096B5}"/>
    <dgm:cxn modelId="{3A6A5412-B42E-41DA-BD94-6D835113CC29}" type="presParOf" srcId="{E6915B55-440A-424C-8C93-5123F1F39226}" destId="{16998640-322C-4F85-A67C-B18D69FAB7E7}" srcOrd="0" destOrd="0" presId="urn:microsoft.com/office/officeart/2005/8/layout/bProcess3"/>
    <dgm:cxn modelId="{25A14DBF-A8DE-4285-85A4-FBC3D61FB0C1}" type="presParOf" srcId="{E6915B55-440A-424C-8C93-5123F1F39226}" destId="{7D6ED838-70F3-4BA5-B49E-DE2776A24EB3}" srcOrd="1" destOrd="0" presId="urn:microsoft.com/office/officeart/2005/8/layout/bProcess3"/>
    <dgm:cxn modelId="{298F3EAE-3FEC-4BAC-AEC3-973D768E77AE}" type="presParOf" srcId="{7D6ED838-70F3-4BA5-B49E-DE2776A24EB3}" destId="{7F4CE118-580F-4653-8FF7-3567B37241DF}" srcOrd="0" destOrd="0" presId="urn:microsoft.com/office/officeart/2005/8/layout/bProcess3"/>
    <dgm:cxn modelId="{2A15E8EE-D293-422D-929B-1E82A3903D7F}" type="presParOf" srcId="{E6915B55-440A-424C-8C93-5123F1F39226}" destId="{69005E93-0350-4017-A307-3FCA6E1F7D7D}" srcOrd="2" destOrd="0" presId="urn:microsoft.com/office/officeart/2005/8/layout/bProcess3"/>
    <dgm:cxn modelId="{50A70837-C0FE-45C7-8E93-F16F249C5516}" type="presParOf" srcId="{E6915B55-440A-424C-8C93-5123F1F39226}" destId="{4B8E9AD7-3A39-423D-9DB6-90703F49A6A6}" srcOrd="3" destOrd="0" presId="urn:microsoft.com/office/officeart/2005/8/layout/bProcess3"/>
    <dgm:cxn modelId="{500B66A2-2EA9-4A4C-B7F2-51E7A22B6BAA}" type="presParOf" srcId="{4B8E9AD7-3A39-423D-9DB6-90703F49A6A6}" destId="{81386A85-5947-41A3-8000-694016A8CF0A}" srcOrd="0" destOrd="0" presId="urn:microsoft.com/office/officeart/2005/8/layout/bProcess3"/>
    <dgm:cxn modelId="{342EADA3-B8F6-4554-8881-FAB74AF9FC7B}" type="presParOf" srcId="{E6915B55-440A-424C-8C93-5123F1F39226}" destId="{DCE30B80-4DFF-41CA-A0E1-8C54B49B2575}" srcOrd="4" destOrd="0" presId="urn:microsoft.com/office/officeart/2005/8/layout/bProcess3"/>
    <dgm:cxn modelId="{B5E0173D-AD3A-4EB6-834E-33B353421573}" type="presParOf" srcId="{E6915B55-440A-424C-8C93-5123F1F39226}" destId="{39D7BFB4-E02D-4A9E-8D64-C427D085E407}" srcOrd="5" destOrd="0" presId="urn:microsoft.com/office/officeart/2005/8/layout/bProcess3"/>
    <dgm:cxn modelId="{D7EECB67-A478-44EF-B5C8-63351F6D54C8}" type="presParOf" srcId="{39D7BFB4-E02D-4A9E-8D64-C427D085E407}" destId="{C669D6D8-68DC-42A9-8085-69A5B7043DD4}" srcOrd="0" destOrd="0" presId="urn:microsoft.com/office/officeart/2005/8/layout/bProcess3"/>
    <dgm:cxn modelId="{9FEE71A3-9F17-472E-B2C1-12D880B59636}" type="presParOf" srcId="{E6915B55-440A-424C-8C93-5123F1F39226}" destId="{02475E19-FCF1-4254-9729-C8E9EF0BC37F}" srcOrd="6" destOrd="0" presId="urn:microsoft.com/office/officeart/2005/8/layout/bProcess3"/>
    <dgm:cxn modelId="{E170B447-2387-4E34-9823-93508EBBB444}" type="presParOf" srcId="{E6915B55-440A-424C-8C93-5123F1F39226}" destId="{8497B6AF-0D44-408F-9DC7-2B42DE5A0ED9}" srcOrd="7" destOrd="0" presId="urn:microsoft.com/office/officeart/2005/8/layout/bProcess3"/>
    <dgm:cxn modelId="{3F69B78E-F192-45AE-BC4C-0F9422141F32}" type="presParOf" srcId="{8497B6AF-0D44-408F-9DC7-2B42DE5A0ED9}" destId="{48E440E4-89F6-4153-80DF-A75BFB95C8F2}" srcOrd="0" destOrd="0" presId="urn:microsoft.com/office/officeart/2005/8/layout/bProcess3"/>
    <dgm:cxn modelId="{BD1C9CCA-5D34-4856-B79F-F46C4186D9FC}" type="presParOf" srcId="{E6915B55-440A-424C-8C93-5123F1F39226}" destId="{B95923CF-E596-4DFB-A8DF-D984A52D2186}" srcOrd="8" destOrd="0" presId="urn:microsoft.com/office/officeart/2005/8/layout/bProcess3"/>
    <dgm:cxn modelId="{965E0636-C970-4C07-9BA8-6B47A440551C}" type="presParOf" srcId="{E6915B55-440A-424C-8C93-5123F1F39226}" destId="{E3F4A99C-2F34-4E73-B4EB-C502E05C17F6}" srcOrd="9" destOrd="0" presId="urn:microsoft.com/office/officeart/2005/8/layout/bProcess3"/>
    <dgm:cxn modelId="{3FB3D445-56CD-4DB6-B56D-D76172576109}" type="presParOf" srcId="{E3F4A99C-2F34-4E73-B4EB-C502E05C17F6}" destId="{C1C61C4F-8F11-414B-8481-7D7F5E31110F}" srcOrd="0" destOrd="0" presId="urn:microsoft.com/office/officeart/2005/8/layout/bProcess3"/>
    <dgm:cxn modelId="{DD54A174-6CFC-45FF-AFAD-A60BF550C2A0}" type="presParOf" srcId="{E6915B55-440A-424C-8C93-5123F1F39226}" destId="{BD5D04E8-1643-4B72-AAA1-032120B0BEDF}" srcOrd="10" destOrd="0" presId="urn:microsoft.com/office/officeart/2005/8/layout/bProcess3"/>
    <dgm:cxn modelId="{5C6FE1E8-B198-40B2-ADD3-886410EB26A7}" type="presParOf" srcId="{E6915B55-440A-424C-8C93-5123F1F39226}" destId="{3B237D30-6CA7-41FC-B0CA-8CC049D2D5C4}" srcOrd="11" destOrd="0" presId="urn:microsoft.com/office/officeart/2005/8/layout/bProcess3"/>
    <dgm:cxn modelId="{9908FC53-1514-4C78-AD67-73FDAD6FAC1C}" type="presParOf" srcId="{3B237D30-6CA7-41FC-B0CA-8CC049D2D5C4}" destId="{55A9157A-E286-4D43-8CE8-EF75F4978CD0}" srcOrd="0" destOrd="0" presId="urn:microsoft.com/office/officeart/2005/8/layout/bProcess3"/>
    <dgm:cxn modelId="{ED7812E9-8022-48FE-A473-B3110E3D6071}" type="presParOf" srcId="{E6915B55-440A-424C-8C93-5123F1F39226}" destId="{F289B670-93A3-4753-94BF-AE1531F8FE67}" srcOrd="12" destOrd="0" presId="urn:microsoft.com/office/officeart/2005/8/layout/bProcess3"/>
    <dgm:cxn modelId="{13C18E3D-59CA-4E65-A9EF-F4D287B345FA}" type="presParOf" srcId="{E6915B55-440A-424C-8C93-5123F1F39226}" destId="{18A47CC7-89E1-40DC-83BA-7FCF61785DA3}" srcOrd="13" destOrd="0" presId="urn:microsoft.com/office/officeart/2005/8/layout/bProcess3"/>
    <dgm:cxn modelId="{29581FDB-6542-4BF1-BC7B-A14237588456}" type="presParOf" srcId="{18A47CC7-89E1-40DC-83BA-7FCF61785DA3}" destId="{C4014B6D-FBFE-4185-BA5B-C7751D0113C5}" srcOrd="0" destOrd="0" presId="urn:microsoft.com/office/officeart/2005/8/layout/bProcess3"/>
    <dgm:cxn modelId="{388C3B07-10F3-4245-8331-A1B7B1946490}" type="presParOf" srcId="{E6915B55-440A-424C-8C93-5123F1F39226}" destId="{4BDEA229-0F54-4DB5-ABA0-F2234B77B53D}" srcOrd="14" destOrd="0" presId="urn:microsoft.com/office/officeart/2005/8/layout/bProcess3"/>
    <dgm:cxn modelId="{E95D3047-368B-440D-9706-A2A4BD413F19}" type="presParOf" srcId="{E6915B55-440A-424C-8C93-5123F1F39226}" destId="{73A508F1-6FCD-426F-9842-5380E72BB3DB}" srcOrd="15" destOrd="0" presId="urn:microsoft.com/office/officeart/2005/8/layout/bProcess3"/>
    <dgm:cxn modelId="{2E9B1F7A-5EAD-4AF3-B2C5-4DA9208E13DB}" type="presParOf" srcId="{73A508F1-6FCD-426F-9842-5380E72BB3DB}" destId="{45E7F135-4CC9-43E9-AE17-72543E4A956E}" srcOrd="0" destOrd="0" presId="urn:microsoft.com/office/officeart/2005/8/layout/bProcess3"/>
    <dgm:cxn modelId="{1F5C1FE1-B7D1-48B7-907C-EA4295B277A1}" type="presParOf" srcId="{E6915B55-440A-424C-8C93-5123F1F39226}" destId="{7FDF7B88-AAB6-4B01-A0EE-AA52599ACA25}" srcOrd="16" destOrd="0" presId="urn:microsoft.com/office/officeart/2005/8/layout/bProcess3"/>
    <dgm:cxn modelId="{FFA2DF36-1EF9-400D-B22D-60FACCA5CB31}" type="presParOf" srcId="{E6915B55-440A-424C-8C93-5123F1F39226}" destId="{DD7EC0CA-F1A5-4FD7-B54B-8557F19BBEDE}" srcOrd="17" destOrd="0" presId="urn:microsoft.com/office/officeart/2005/8/layout/bProcess3"/>
    <dgm:cxn modelId="{4B46498B-EB3B-4F01-B49D-CB65D264AB13}" type="presParOf" srcId="{DD7EC0CA-F1A5-4FD7-B54B-8557F19BBEDE}" destId="{AD676A9F-D50C-4624-A626-8D9BC52D80CC}" srcOrd="0" destOrd="0" presId="urn:microsoft.com/office/officeart/2005/8/layout/bProcess3"/>
    <dgm:cxn modelId="{6361732A-148C-4281-B556-54D3E6B87A58}" type="presParOf" srcId="{E6915B55-440A-424C-8C93-5123F1F39226}" destId="{A25382D8-AA99-4C3B-9063-C5B35B32C88E}" srcOrd="18" destOrd="0" presId="urn:microsoft.com/office/officeart/2005/8/layout/bProcess3"/>
    <dgm:cxn modelId="{80853819-211B-42A5-996B-28F3237F6603}" type="presParOf" srcId="{E6915B55-440A-424C-8C93-5123F1F39226}" destId="{39BDB1DF-10E2-4AD4-8A2C-63D1A72001E1}" srcOrd="19" destOrd="0" presId="urn:microsoft.com/office/officeart/2005/8/layout/bProcess3"/>
    <dgm:cxn modelId="{6DF1AF91-5FED-4F84-8592-75D2C94A3570}" type="presParOf" srcId="{39BDB1DF-10E2-4AD4-8A2C-63D1A72001E1}" destId="{740D4CBC-7224-4FD9-98F5-268E4209874B}" srcOrd="0" destOrd="0" presId="urn:microsoft.com/office/officeart/2005/8/layout/bProcess3"/>
    <dgm:cxn modelId="{A7600624-E08A-4C0A-9948-3FC3EE5F2211}" type="presParOf" srcId="{E6915B55-440A-424C-8C93-5123F1F39226}" destId="{CDB28D26-7275-41B4-9C73-DDC52947D717}" srcOrd="20" destOrd="0" presId="urn:microsoft.com/office/officeart/2005/8/layout/bProcess3"/>
    <dgm:cxn modelId="{F43A17C6-519B-4BC3-A00A-150E48CC069F}" type="presParOf" srcId="{E6915B55-440A-424C-8C93-5123F1F39226}" destId="{8E5C2889-32CB-480A-8D51-BDEFE383B21A}" srcOrd="21" destOrd="0" presId="urn:microsoft.com/office/officeart/2005/8/layout/bProcess3"/>
    <dgm:cxn modelId="{10CFFD86-C586-4AFF-875D-342EC48867B4}" type="presParOf" srcId="{8E5C2889-32CB-480A-8D51-BDEFE383B21A}" destId="{ADCB70DB-9C1F-4AA0-B9BF-0628FF98DB97}" srcOrd="0" destOrd="0" presId="urn:microsoft.com/office/officeart/2005/8/layout/bProcess3"/>
    <dgm:cxn modelId="{1DB58163-ED48-4875-AAAF-C3FDE6334FFD}" type="presParOf" srcId="{E6915B55-440A-424C-8C93-5123F1F39226}" destId="{8B57CD7E-8B12-401B-AC45-483741554266}" srcOrd="22" destOrd="0" presId="urn:microsoft.com/office/officeart/2005/8/layout/bProcess3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39D0E6-0418-45D9-917A-B24E2C2247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EC8E-47E7-4625-BBA3-280471A98485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Planejamento de pessoas</a:t>
          </a:r>
          <a:endParaRPr lang="pt-BR" dirty="0">
            <a:solidFill>
              <a:schemeClr val="tx1"/>
            </a:solidFill>
          </a:endParaRPr>
        </a:p>
      </dgm:t>
    </dgm:pt>
    <dgm:pt modelId="{35FED13B-2AA8-4AA1-B02F-2F3A21DEBD41}" type="parTrans" cxnId="{C9509A84-7825-404C-8D53-8BED718606A6}">
      <dgm:prSet/>
      <dgm:spPr/>
      <dgm:t>
        <a:bodyPr/>
        <a:lstStyle/>
        <a:p>
          <a:endParaRPr lang="pt-BR"/>
        </a:p>
      </dgm:t>
    </dgm:pt>
    <dgm:pt modelId="{EFC5C40B-6ACF-4E9B-9EF7-B5B557CAA24B}" type="sibTrans" cxnId="{C9509A84-7825-404C-8D53-8BED718606A6}">
      <dgm:prSet/>
      <dgm:spPr/>
      <dgm:t>
        <a:bodyPr/>
        <a:lstStyle/>
        <a:p>
          <a:endParaRPr lang="pt-BR"/>
        </a:p>
      </dgm:t>
    </dgm:pt>
    <dgm:pt modelId="{E3815E4A-04D7-42F7-86FA-92373F8438F9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Recrutamento e seleção</a:t>
          </a:r>
          <a:endParaRPr lang="pt-BR" dirty="0">
            <a:solidFill>
              <a:schemeClr val="tx1"/>
            </a:solidFill>
          </a:endParaRPr>
        </a:p>
      </dgm:t>
    </dgm:pt>
    <dgm:pt modelId="{1537C1EA-0D0A-462D-94E3-31F41E45403A}" type="parTrans" cxnId="{47A78E55-D8C9-4760-9750-328AEEE129E4}">
      <dgm:prSet/>
      <dgm:spPr/>
      <dgm:t>
        <a:bodyPr/>
        <a:lstStyle/>
        <a:p>
          <a:endParaRPr lang="pt-BR"/>
        </a:p>
      </dgm:t>
    </dgm:pt>
    <dgm:pt modelId="{C82BD88C-D03F-4D71-A704-1CF451DDD01D}" type="sibTrans" cxnId="{47A78E55-D8C9-4760-9750-328AEEE129E4}">
      <dgm:prSet/>
      <dgm:spPr/>
      <dgm:t>
        <a:bodyPr/>
        <a:lstStyle/>
        <a:p>
          <a:endParaRPr lang="pt-BR"/>
        </a:p>
      </dgm:t>
    </dgm:pt>
    <dgm:pt modelId="{03883B81-DEEB-41D4-9412-0F3D48BE6387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Integração e acolhimento</a:t>
          </a:r>
          <a:endParaRPr lang="pt-BR" dirty="0">
            <a:solidFill>
              <a:schemeClr val="tx1"/>
            </a:solidFill>
          </a:endParaRPr>
        </a:p>
      </dgm:t>
    </dgm:pt>
    <dgm:pt modelId="{7DE2CEAC-0DDC-46EB-AC53-5CB56CBB2903}" type="parTrans" cxnId="{5DCBC38F-BF54-4D42-B1CE-8B4A164AB0C6}">
      <dgm:prSet/>
      <dgm:spPr/>
      <dgm:t>
        <a:bodyPr/>
        <a:lstStyle/>
        <a:p>
          <a:endParaRPr lang="pt-BR"/>
        </a:p>
      </dgm:t>
    </dgm:pt>
    <dgm:pt modelId="{907CF5D8-55C9-4CC3-A514-D0D8782F3D2E}" type="sibTrans" cxnId="{5DCBC38F-BF54-4D42-B1CE-8B4A164AB0C6}">
      <dgm:prSet/>
      <dgm:spPr/>
      <dgm:t>
        <a:bodyPr/>
        <a:lstStyle/>
        <a:p>
          <a:endParaRPr lang="pt-BR"/>
        </a:p>
      </dgm:t>
    </dgm:pt>
    <dgm:pt modelId="{09B568EE-C8D2-43B3-B49D-399D6FB420F2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Treinamento e desenvolvimento</a:t>
          </a:r>
          <a:endParaRPr lang="pt-BR" dirty="0">
            <a:solidFill>
              <a:schemeClr val="tx1"/>
            </a:solidFill>
          </a:endParaRPr>
        </a:p>
      </dgm:t>
    </dgm:pt>
    <dgm:pt modelId="{FB690350-FD6A-45C2-83F4-A346AA1AD163}" type="parTrans" cxnId="{0380C2AB-A602-45FA-8397-34331C1AB315}">
      <dgm:prSet/>
      <dgm:spPr/>
      <dgm:t>
        <a:bodyPr/>
        <a:lstStyle/>
        <a:p>
          <a:endParaRPr lang="pt-BR"/>
        </a:p>
      </dgm:t>
    </dgm:pt>
    <dgm:pt modelId="{76C8EBDA-AF6D-44FA-B051-AAD3E1899972}" type="sibTrans" cxnId="{0380C2AB-A602-45FA-8397-34331C1AB315}">
      <dgm:prSet/>
      <dgm:spPr/>
      <dgm:t>
        <a:bodyPr/>
        <a:lstStyle/>
        <a:p>
          <a:endParaRPr lang="pt-BR"/>
        </a:p>
      </dgm:t>
    </dgm:pt>
    <dgm:pt modelId="{79C1C257-0CB6-433F-9FED-574150FDF80C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Avaliação de desempenho</a:t>
          </a:r>
          <a:endParaRPr lang="pt-BR" dirty="0">
            <a:solidFill>
              <a:schemeClr val="tx1"/>
            </a:solidFill>
          </a:endParaRPr>
        </a:p>
      </dgm:t>
    </dgm:pt>
    <dgm:pt modelId="{834424E6-14AC-4FFA-82DD-286F3FB654D3}" type="parTrans" cxnId="{55574FF8-1541-4BDD-93AC-CDB2360FE2BE}">
      <dgm:prSet/>
      <dgm:spPr/>
      <dgm:t>
        <a:bodyPr/>
        <a:lstStyle/>
        <a:p>
          <a:endParaRPr lang="pt-BR"/>
        </a:p>
      </dgm:t>
    </dgm:pt>
    <dgm:pt modelId="{4D82A887-1C39-4719-B691-86CFC2EC45AB}" type="sibTrans" cxnId="{55574FF8-1541-4BDD-93AC-CDB2360FE2BE}">
      <dgm:prSet/>
      <dgm:spPr/>
      <dgm:t>
        <a:bodyPr/>
        <a:lstStyle/>
        <a:p>
          <a:endParaRPr lang="pt-BR"/>
        </a:p>
      </dgm:t>
    </dgm:pt>
    <dgm:pt modelId="{18897D7A-2EF9-4A67-A105-F46FFA084A0E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Recompensa e reconhecimento</a:t>
          </a:r>
          <a:endParaRPr lang="pt-BR" dirty="0">
            <a:solidFill>
              <a:schemeClr val="tx1"/>
            </a:solidFill>
          </a:endParaRPr>
        </a:p>
      </dgm:t>
    </dgm:pt>
    <dgm:pt modelId="{1FAE63D0-1884-4DDA-BBCD-843C50E81B4A}" type="parTrans" cxnId="{2E3153F7-D071-44AB-B006-6E3339BAE320}">
      <dgm:prSet/>
      <dgm:spPr/>
      <dgm:t>
        <a:bodyPr/>
        <a:lstStyle/>
        <a:p>
          <a:endParaRPr lang="pt-BR"/>
        </a:p>
      </dgm:t>
    </dgm:pt>
    <dgm:pt modelId="{B8523190-A6FD-4B2F-B4A6-6EB2F508DC96}" type="sibTrans" cxnId="{2E3153F7-D071-44AB-B006-6E3339BAE320}">
      <dgm:prSet/>
      <dgm:spPr/>
      <dgm:t>
        <a:bodyPr/>
        <a:lstStyle/>
        <a:p>
          <a:endParaRPr lang="pt-BR"/>
        </a:p>
      </dgm:t>
    </dgm:pt>
    <dgm:pt modelId="{68E1A83D-EADE-497B-9814-270AFD84701D}">
      <dgm:prSet phldrT="[Texto]"/>
      <dgm:spPr>
        <a:solidFill>
          <a:srgbClr val="00BF63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Retenção e engajamento</a:t>
          </a:r>
          <a:endParaRPr lang="pt-BR" dirty="0">
            <a:solidFill>
              <a:schemeClr val="tx1"/>
            </a:solidFill>
          </a:endParaRPr>
        </a:p>
      </dgm:t>
    </dgm:pt>
    <dgm:pt modelId="{14648A63-182E-4D92-8837-48493A0E9825}" type="parTrans" cxnId="{7D2CECB5-14C1-42C9-8B40-522AD5DE7357}">
      <dgm:prSet/>
      <dgm:spPr/>
      <dgm:t>
        <a:bodyPr/>
        <a:lstStyle/>
        <a:p>
          <a:endParaRPr lang="pt-BR"/>
        </a:p>
      </dgm:t>
    </dgm:pt>
    <dgm:pt modelId="{8D0047E5-C0AA-43CC-8ED8-C6F4F9CF2A04}" type="sibTrans" cxnId="{7D2CECB5-14C1-42C9-8B40-522AD5DE7357}">
      <dgm:prSet/>
      <dgm:spPr/>
      <dgm:t>
        <a:bodyPr/>
        <a:lstStyle/>
        <a:p>
          <a:endParaRPr lang="pt-BR"/>
        </a:p>
      </dgm:t>
    </dgm:pt>
    <dgm:pt modelId="{1B46D463-A2E8-4FAE-A663-8EC3A2B15858}" type="pres">
      <dgm:prSet presAssocID="{1E39D0E6-0418-45D9-917A-B24E2C224750}" presName="Name0" presStyleCnt="0">
        <dgm:presLayoutVars>
          <dgm:dir/>
          <dgm:animLvl val="lvl"/>
          <dgm:resizeHandles val="exact"/>
        </dgm:presLayoutVars>
      </dgm:prSet>
      <dgm:spPr/>
    </dgm:pt>
    <dgm:pt modelId="{19639A86-F0E1-4001-A794-A0B03B9E1CC7}" type="pres">
      <dgm:prSet presAssocID="{1632EC8E-47E7-4625-BBA3-280471A984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D06279-AB1B-4B11-9B5C-47F696210379}" type="pres">
      <dgm:prSet presAssocID="{EFC5C40B-6ACF-4E9B-9EF7-B5B557CAA24B}" presName="parTxOnlySpace" presStyleCnt="0"/>
      <dgm:spPr/>
    </dgm:pt>
    <dgm:pt modelId="{59D0ACA7-A6BA-4C16-8612-0FADEFFCEAB0}" type="pres">
      <dgm:prSet presAssocID="{E3815E4A-04D7-42F7-86FA-92373F8438F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97F7DC-DFAD-411F-9EBC-C9556F837B1A}" type="pres">
      <dgm:prSet presAssocID="{C82BD88C-D03F-4D71-A704-1CF451DDD01D}" presName="parTxOnlySpace" presStyleCnt="0"/>
      <dgm:spPr/>
    </dgm:pt>
    <dgm:pt modelId="{1D205E0F-DFE6-4C0F-9982-12548D086951}" type="pres">
      <dgm:prSet presAssocID="{03883B81-DEEB-41D4-9412-0F3D48BE638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B9329F4-D33F-4E53-9D3F-63AFC62DADC8}" type="pres">
      <dgm:prSet presAssocID="{907CF5D8-55C9-4CC3-A514-D0D8782F3D2E}" presName="parTxOnlySpace" presStyleCnt="0"/>
      <dgm:spPr/>
    </dgm:pt>
    <dgm:pt modelId="{89F59181-BF14-4F0F-A129-4DC38B7BB022}" type="pres">
      <dgm:prSet presAssocID="{09B568EE-C8D2-43B3-B49D-399D6FB420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2C2EFC-1343-495A-9B3F-BEFB95B8688D}" type="pres">
      <dgm:prSet presAssocID="{76C8EBDA-AF6D-44FA-B051-AAD3E1899972}" presName="parTxOnlySpace" presStyleCnt="0"/>
      <dgm:spPr/>
    </dgm:pt>
    <dgm:pt modelId="{EE37AC3E-A48F-49BB-ABEE-FA55BC5572BA}" type="pres">
      <dgm:prSet presAssocID="{79C1C257-0CB6-433F-9FED-574150FDF8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B541B2-DB1E-4554-AA01-EBBEB4801804}" type="pres">
      <dgm:prSet presAssocID="{4D82A887-1C39-4719-B691-86CFC2EC45AB}" presName="parTxOnlySpace" presStyleCnt="0"/>
      <dgm:spPr/>
    </dgm:pt>
    <dgm:pt modelId="{37D394A1-3669-4812-8355-70BA5EA02384}" type="pres">
      <dgm:prSet presAssocID="{18897D7A-2EF9-4A67-A105-F46FFA084A0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53B8E77-CB2B-4C97-BF21-E89880B19E9B}" type="pres">
      <dgm:prSet presAssocID="{B8523190-A6FD-4B2F-B4A6-6EB2F508DC96}" presName="parTxOnlySpace" presStyleCnt="0"/>
      <dgm:spPr/>
    </dgm:pt>
    <dgm:pt modelId="{C4314B59-6612-4F23-925A-3D953C680DC0}" type="pres">
      <dgm:prSet presAssocID="{68E1A83D-EADE-497B-9814-270AFD84701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7928729-128B-486D-9784-95593B43B348}" type="presOf" srcId="{1E39D0E6-0418-45D9-917A-B24E2C224750}" destId="{1B46D463-A2E8-4FAE-A663-8EC3A2B15858}" srcOrd="0" destOrd="0" presId="urn:microsoft.com/office/officeart/2005/8/layout/chevron1"/>
    <dgm:cxn modelId="{B6D1CF5D-1327-4F2A-824F-4CDD4B34BE36}" type="presOf" srcId="{68E1A83D-EADE-497B-9814-270AFD84701D}" destId="{C4314B59-6612-4F23-925A-3D953C680DC0}" srcOrd="0" destOrd="0" presId="urn:microsoft.com/office/officeart/2005/8/layout/chevron1"/>
    <dgm:cxn modelId="{82219C43-11CA-44CB-A85B-DB8471CFB5C5}" type="presOf" srcId="{09B568EE-C8D2-43B3-B49D-399D6FB420F2}" destId="{89F59181-BF14-4F0F-A129-4DC38B7BB022}" srcOrd="0" destOrd="0" presId="urn:microsoft.com/office/officeart/2005/8/layout/chevron1"/>
    <dgm:cxn modelId="{66C6D268-AC21-4C98-9D08-96AA4234C928}" type="presOf" srcId="{18897D7A-2EF9-4A67-A105-F46FFA084A0E}" destId="{37D394A1-3669-4812-8355-70BA5EA02384}" srcOrd="0" destOrd="0" presId="urn:microsoft.com/office/officeart/2005/8/layout/chevron1"/>
    <dgm:cxn modelId="{47A78E55-D8C9-4760-9750-328AEEE129E4}" srcId="{1E39D0E6-0418-45D9-917A-B24E2C224750}" destId="{E3815E4A-04D7-42F7-86FA-92373F8438F9}" srcOrd="1" destOrd="0" parTransId="{1537C1EA-0D0A-462D-94E3-31F41E45403A}" sibTransId="{C82BD88C-D03F-4D71-A704-1CF451DDD01D}"/>
    <dgm:cxn modelId="{EF2CC282-8066-4040-9039-007661B7186E}" type="presOf" srcId="{79C1C257-0CB6-433F-9FED-574150FDF80C}" destId="{EE37AC3E-A48F-49BB-ABEE-FA55BC5572BA}" srcOrd="0" destOrd="0" presId="urn:microsoft.com/office/officeart/2005/8/layout/chevron1"/>
    <dgm:cxn modelId="{C9509A84-7825-404C-8D53-8BED718606A6}" srcId="{1E39D0E6-0418-45D9-917A-B24E2C224750}" destId="{1632EC8E-47E7-4625-BBA3-280471A98485}" srcOrd="0" destOrd="0" parTransId="{35FED13B-2AA8-4AA1-B02F-2F3A21DEBD41}" sibTransId="{EFC5C40B-6ACF-4E9B-9EF7-B5B557CAA24B}"/>
    <dgm:cxn modelId="{5DCBC38F-BF54-4D42-B1CE-8B4A164AB0C6}" srcId="{1E39D0E6-0418-45D9-917A-B24E2C224750}" destId="{03883B81-DEEB-41D4-9412-0F3D48BE6387}" srcOrd="2" destOrd="0" parTransId="{7DE2CEAC-0DDC-46EB-AC53-5CB56CBB2903}" sibTransId="{907CF5D8-55C9-4CC3-A514-D0D8782F3D2E}"/>
    <dgm:cxn modelId="{0380C2AB-A602-45FA-8397-34331C1AB315}" srcId="{1E39D0E6-0418-45D9-917A-B24E2C224750}" destId="{09B568EE-C8D2-43B3-B49D-399D6FB420F2}" srcOrd="3" destOrd="0" parTransId="{FB690350-FD6A-45C2-83F4-A346AA1AD163}" sibTransId="{76C8EBDA-AF6D-44FA-B051-AAD3E1899972}"/>
    <dgm:cxn modelId="{7D2CECB5-14C1-42C9-8B40-522AD5DE7357}" srcId="{1E39D0E6-0418-45D9-917A-B24E2C224750}" destId="{68E1A83D-EADE-497B-9814-270AFD84701D}" srcOrd="6" destOrd="0" parTransId="{14648A63-182E-4D92-8837-48493A0E9825}" sibTransId="{8D0047E5-C0AA-43CC-8ED8-C6F4F9CF2A04}"/>
    <dgm:cxn modelId="{C5043EDB-11A4-4DEC-8F32-86F84798B4AC}" type="presOf" srcId="{E3815E4A-04D7-42F7-86FA-92373F8438F9}" destId="{59D0ACA7-A6BA-4C16-8612-0FADEFFCEAB0}" srcOrd="0" destOrd="0" presId="urn:microsoft.com/office/officeart/2005/8/layout/chevron1"/>
    <dgm:cxn modelId="{2E3153F7-D071-44AB-B006-6E3339BAE320}" srcId="{1E39D0E6-0418-45D9-917A-B24E2C224750}" destId="{18897D7A-2EF9-4A67-A105-F46FFA084A0E}" srcOrd="5" destOrd="0" parTransId="{1FAE63D0-1884-4DDA-BBCD-843C50E81B4A}" sibTransId="{B8523190-A6FD-4B2F-B4A6-6EB2F508DC96}"/>
    <dgm:cxn modelId="{55574FF8-1541-4BDD-93AC-CDB2360FE2BE}" srcId="{1E39D0E6-0418-45D9-917A-B24E2C224750}" destId="{79C1C257-0CB6-433F-9FED-574150FDF80C}" srcOrd="4" destOrd="0" parTransId="{834424E6-14AC-4FFA-82DD-286F3FB654D3}" sibTransId="{4D82A887-1C39-4719-B691-86CFC2EC45AB}"/>
    <dgm:cxn modelId="{A0D60EFE-E3BB-4EA2-8BD4-D7C36D383CAF}" type="presOf" srcId="{03883B81-DEEB-41D4-9412-0F3D48BE6387}" destId="{1D205E0F-DFE6-4C0F-9982-12548D086951}" srcOrd="0" destOrd="0" presId="urn:microsoft.com/office/officeart/2005/8/layout/chevron1"/>
    <dgm:cxn modelId="{F6B6CDFF-CB1C-4F47-9E05-87FB0F8FE025}" type="presOf" srcId="{1632EC8E-47E7-4625-BBA3-280471A98485}" destId="{19639A86-F0E1-4001-A794-A0B03B9E1CC7}" srcOrd="0" destOrd="0" presId="urn:microsoft.com/office/officeart/2005/8/layout/chevron1"/>
    <dgm:cxn modelId="{3827E88D-E858-4D1C-A5B2-DB104462B4B3}" type="presParOf" srcId="{1B46D463-A2E8-4FAE-A663-8EC3A2B15858}" destId="{19639A86-F0E1-4001-A794-A0B03B9E1CC7}" srcOrd="0" destOrd="0" presId="urn:microsoft.com/office/officeart/2005/8/layout/chevron1"/>
    <dgm:cxn modelId="{5AB501B6-4A57-41DE-9E1F-90E3ED1E2AE6}" type="presParOf" srcId="{1B46D463-A2E8-4FAE-A663-8EC3A2B15858}" destId="{B8D06279-AB1B-4B11-9B5C-47F696210379}" srcOrd="1" destOrd="0" presId="urn:microsoft.com/office/officeart/2005/8/layout/chevron1"/>
    <dgm:cxn modelId="{5F0CBB29-5E5D-4B55-BEA4-77F2A305FE6D}" type="presParOf" srcId="{1B46D463-A2E8-4FAE-A663-8EC3A2B15858}" destId="{59D0ACA7-A6BA-4C16-8612-0FADEFFCEAB0}" srcOrd="2" destOrd="0" presId="urn:microsoft.com/office/officeart/2005/8/layout/chevron1"/>
    <dgm:cxn modelId="{6782A572-388A-4740-BB9F-544E8E948622}" type="presParOf" srcId="{1B46D463-A2E8-4FAE-A663-8EC3A2B15858}" destId="{6A97F7DC-DFAD-411F-9EBC-C9556F837B1A}" srcOrd="3" destOrd="0" presId="urn:microsoft.com/office/officeart/2005/8/layout/chevron1"/>
    <dgm:cxn modelId="{818B0066-2887-4722-A194-345D92156BDD}" type="presParOf" srcId="{1B46D463-A2E8-4FAE-A663-8EC3A2B15858}" destId="{1D205E0F-DFE6-4C0F-9982-12548D086951}" srcOrd="4" destOrd="0" presId="urn:microsoft.com/office/officeart/2005/8/layout/chevron1"/>
    <dgm:cxn modelId="{A82FE361-7126-40A1-822B-0C1351612D5E}" type="presParOf" srcId="{1B46D463-A2E8-4FAE-A663-8EC3A2B15858}" destId="{2B9329F4-D33F-4E53-9D3F-63AFC62DADC8}" srcOrd="5" destOrd="0" presId="urn:microsoft.com/office/officeart/2005/8/layout/chevron1"/>
    <dgm:cxn modelId="{7DC979DE-4F5C-4E0C-AA2C-B6DB3494087A}" type="presParOf" srcId="{1B46D463-A2E8-4FAE-A663-8EC3A2B15858}" destId="{89F59181-BF14-4F0F-A129-4DC38B7BB022}" srcOrd="6" destOrd="0" presId="urn:microsoft.com/office/officeart/2005/8/layout/chevron1"/>
    <dgm:cxn modelId="{887FE7BC-7B99-40A3-A975-FA6483749D8E}" type="presParOf" srcId="{1B46D463-A2E8-4FAE-A663-8EC3A2B15858}" destId="{D02C2EFC-1343-495A-9B3F-BEFB95B8688D}" srcOrd="7" destOrd="0" presId="urn:microsoft.com/office/officeart/2005/8/layout/chevron1"/>
    <dgm:cxn modelId="{D8A1A7FF-EDB1-403A-9A28-EF27AE56D02B}" type="presParOf" srcId="{1B46D463-A2E8-4FAE-A663-8EC3A2B15858}" destId="{EE37AC3E-A48F-49BB-ABEE-FA55BC5572BA}" srcOrd="8" destOrd="0" presId="urn:microsoft.com/office/officeart/2005/8/layout/chevron1"/>
    <dgm:cxn modelId="{CFBBACE4-73F6-419B-80A2-2EA8FB3FBF84}" type="presParOf" srcId="{1B46D463-A2E8-4FAE-A663-8EC3A2B15858}" destId="{52B541B2-DB1E-4554-AA01-EBBEB4801804}" srcOrd="9" destOrd="0" presId="urn:microsoft.com/office/officeart/2005/8/layout/chevron1"/>
    <dgm:cxn modelId="{BE4379C1-370A-4883-B79C-55890700BAC0}" type="presParOf" srcId="{1B46D463-A2E8-4FAE-A663-8EC3A2B15858}" destId="{37D394A1-3669-4812-8355-70BA5EA02384}" srcOrd="10" destOrd="0" presId="urn:microsoft.com/office/officeart/2005/8/layout/chevron1"/>
    <dgm:cxn modelId="{932AA6A2-D473-43B5-A4BB-B75EFA45F209}" type="presParOf" srcId="{1B46D463-A2E8-4FAE-A663-8EC3A2B15858}" destId="{753B8E77-CB2B-4C97-BF21-E89880B19E9B}" srcOrd="11" destOrd="0" presId="urn:microsoft.com/office/officeart/2005/8/layout/chevron1"/>
    <dgm:cxn modelId="{EC6065BE-0076-41C9-BDFD-CE98C9EFEA60}" type="presParOf" srcId="{1B46D463-A2E8-4FAE-A663-8EC3A2B15858}" destId="{C4314B59-6612-4F23-925A-3D953C680DC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E3E23E-4CF3-4D1F-B9F0-F6397FDE75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AE8B20-039E-4B47-BF85-52A7957EACC2}">
      <dgm:prSet phldrT="[Texto]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 dirty="0"/>
            <a:t>Aumento da produtividade</a:t>
          </a:r>
          <a:endParaRPr lang="pt-BR" dirty="0"/>
        </a:p>
      </dgm:t>
    </dgm:pt>
    <dgm:pt modelId="{DFD3DC96-8930-46B4-BB10-828E8646441F}" type="parTrans" cxnId="{6D42EDFF-7FEB-4DFC-900E-9516E412C8B9}">
      <dgm:prSet/>
      <dgm:spPr/>
      <dgm:t>
        <a:bodyPr/>
        <a:lstStyle/>
        <a:p>
          <a:endParaRPr lang="pt-BR"/>
        </a:p>
      </dgm:t>
    </dgm:pt>
    <dgm:pt modelId="{E7F716B8-0F22-4A1A-BCE9-212728962D70}" type="sibTrans" cxnId="{6D42EDFF-7FEB-4DFC-900E-9516E412C8B9}">
      <dgm:prSet/>
      <dgm:spPr/>
      <dgm:t>
        <a:bodyPr/>
        <a:lstStyle/>
        <a:p>
          <a:endParaRPr lang="pt-BR"/>
        </a:p>
      </dgm:t>
    </dgm:pt>
    <dgm:pt modelId="{6EDB3EC6-E7EF-4E1A-A088-4AFDD5B17711}">
      <dgm:prSet phldrT="[Texto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 dirty="0"/>
            <a:t>A motivação e o engajamento dos colaboradores resultam em maior eficiência no trabalho.</a:t>
          </a:r>
          <a:endParaRPr lang="pt-BR" dirty="0"/>
        </a:p>
      </dgm:t>
    </dgm:pt>
    <dgm:pt modelId="{7929CD19-A22F-4236-BDA1-17BED3E3D8D5}" type="parTrans" cxnId="{0122CC42-E5C0-4633-92D1-05A46A7A359E}">
      <dgm:prSet/>
      <dgm:spPr/>
      <dgm:t>
        <a:bodyPr/>
        <a:lstStyle/>
        <a:p>
          <a:endParaRPr lang="pt-BR"/>
        </a:p>
      </dgm:t>
    </dgm:pt>
    <dgm:pt modelId="{D0D0A6B0-E8E1-414B-A6CB-73D005EF013D}" type="sibTrans" cxnId="{0122CC42-E5C0-4633-92D1-05A46A7A359E}">
      <dgm:prSet/>
      <dgm:spPr/>
      <dgm:t>
        <a:bodyPr/>
        <a:lstStyle/>
        <a:p>
          <a:endParaRPr lang="pt-BR"/>
        </a:p>
      </dgm:t>
    </dgm:pt>
    <dgm:pt modelId="{8CA5EF0B-258F-4BBD-9B2E-546DC8D3CAE1}">
      <dgm:prSet phldrT="[Texto]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 dirty="0"/>
            <a:t>Melhoria do clima organizacional</a:t>
          </a:r>
          <a:endParaRPr lang="pt-BR" dirty="0"/>
        </a:p>
      </dgm:t>
    </dgm:pt>
    <dgm:pt modelId="{282F8BC5-CE88-45D3-AE05-DDA290015599}" type="parTrans" cxnId="{9D8DB404-C95B-463C-9072-78D3D00146A5}">
      <dgm:prSet/>
      <dgm:spPr/>
      <dgm:t>
        <a:bodyPr/>
        <a:lstStyle/>
        <a:p>
          <a:endParaRPr lang="pt-BR"/>
        </a:p>
      </dgm:t>
    </dgm:pt>
    <dgm:pt modelId="{B3B86EA8-949E-4A38-B7EC-C0CA0B0543E9}" type="sibTrans" cxnId="{9D8DB404-C95B-463C-9072-78D3D00146A5}">
      <dgm:prSet/>
      <dgm:spPr/>
      <dgm:t>
        <a:bodyPr/>
        <a:lstStyle/>
        <a:p>
          <a:endParaRPr lang="pt-BR"/>
        </a:p>
      </dgm:t>
    </dgm:pt>
    <dgm:pt modelId="{B1F7F7F1-3E78-47EB-9E0F-A5A20BAE7342}">
      <dgm:prSet phldrT="[Texto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 dirty="0"/>
            <a:t>A gestão de pessoas fortalece o relacionamento entre líderes e equipes.</a:t>
          </a:r>
          <a:endParaRPr lang="pt-BR" dirty="0"/>
        </a:p>
      </dgm:t>
    </dgm:pt>
    <dgm:pt modelId="{B14DED2C-7263-45AD-9A31-AB53C530C9F5}" type="parTrans" cxnId="{F3AF1886-527D-4E46-967C-8E3E3AB698D7}">
      <dgm:prSet/>
      <dgm:spPr/>
      <dgm:t>
        <a:bodyPr/>
        <a:lstStyle/>
        <a:p>
          <a:endParaRPr lang="pt-BR"/>
        </a:p>
      </dgm:t>
    </dgm:pt>
    <dgm:pt modelId="{CDFC4E18-6D98-436C-B445-7D419AE8F7C2}" type="sibTrans" cxnId="{F3AF1886-527D-4E46-967C-8E3E3AB698D7}">
      <dgm:prSet/>
      <dgm:spPr/>
      <dgm:t>
        <a:bodyPr/>
        <a:lstStyle/>
        <a:p>
          <a:endParaRPr lang="pt-BR"/>
        </a:p>
      </dgm:t>
    </dgm:pt>
    <dgm:pt modelId="{183953F1-E850-4DAC-896A-39203E3A86CD}">
      <dgm:prSet phldrT="[Texto]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 dirty="0"/>
            <a:t>Retenção de talentos</a:t>
          </a:r>
          <a:endParaRPr lang="pt-BR" dirty="0"/>
        </a:p>
      </dgm:t>
    </dgm:pt>
    <dgm:pt modelId="{F24768C6-B28C-4F1E-A69F-A85FE4AA0BCD}" type="parTrans" cxnId="{689F089D-70A2-4928-916A-079F663F91DB}">
      <dgm:prSet/>
      <dgm:spPr/>
      <dgm:t>
        <a:bodyPr/>
        <a:lstStyle/>
        <a:p>
          <a:endParaRPr lang="pt-BR"/>
        </a:p>
      </dgm:t>
    </dgm:pt>
    <dgm:pt modelId="{6DF3DC4B-B8EB-489A-8486-03B9FDFE9144}" type="sibTrans" cxnId="{689F089D-70A2-4928-916A-079F663F91DB}">
      <dgm:prSet/>
      <dgm:spPr/>
      <dgm:t>
        <a:bodyPr/>
        <a:lstStyle/>
        <a:p>
          <a:endParaRPr lang="pt-BR"/>
        </a:p>
      </dgm:t>
    </dgm:pt>
    <dgm:pt modelId="{8388D16E-3FBA-48A5-9768-FCA8AE661368}">
      <dgm:prSet phldrT="[Texto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 dirty="0"/>
            <a:t>Ao oferecer oportunidades de crescimento e valorização, a empresa evita a rotatividade de pessoal.</a:t>
          </a:r>
          <a:endParaRPr lang="pt-BR" dirty="0"/>
        </a:p>
      </dgm:t>
    </dgm:pt>
    <dgm:pt modelId="{E6571ECE-3812-46A3-9BBC-EC6DA40F3646}" type="parTrans" cxnId="{92BE19B9-402C-40CD-90AC-AFBA2FBEE11B}">
      <dgm:prSet/>
      <dgm:spPr/>
      <dgm:t>
        <a:bodyPr/>
        <a:lstStyle/>
        <a:p>
          <a:endParaRPr lang="pt-BR"/>
        </a:p>
      </dgm:t>
    </dgm:pt>
    <dgm:pt modelId="{DB74A7B2-51E2-4F40-BBF5-B03AB552F75B}" type="sibTrans" cxnId="{92BE19B9-402C-40CD-90AC-AFBA2FBEE11B}">
      <dgm:prSet/>
      <dgm:spPr/>
      <dgm:t>
        <a:bodyPr/>
        <a:lstStyle/>
        <a:p>
          <a:endParaRPr lang="pt-BR"/>
        </a:p>
      </dgm:t>
    </dgm:pt>
    <dgm:pt modelId="{4304168A-339A-49F3-8322-AC7F4F65ACE3}">
      <dgm:prSet phldrT="[Texto]" phldr="0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 dirty="0"/>
            <a:t>Redução de custos operacionais</a:t>
          </a:r>
          <a:endParaRPr lang="pt-BR" dirty="0"/>
        </a:p>
      </dgm:t>
    </dgm:pt>
    <dgm:pt modelId="{B9C1DA44-D118-43E4-A7DF-4C9BD6C0890E}" type="parTrans" cxnId="{FB6E9F70-C6E8-41A4-A0AD-6AC9593DEA34}">
      <dgm:prSet/>
      <dgm:spPr/>
      <dgm:t>
        <a:bodyPr/>
        <a:lstStyle/>
        <a:p>
          <a:endParaRPr lang="pt-BR"/>
        </a:p>
      </dgm:t>
    </dgm:pt>
    <dgm:pt modelId="{AE99407C-B911-4248-817F-161B2C6BDA7A}" type="sibTrans" cxnId="{FB6E9F70-C6E8-41A4-A0AD-6AC9593DEA34}">
      <dgm:prSet/>
      <dgm:spPr/>
      <dgm:t>
        <a:bodyPr/>
        <a:lstStyle/>
        <a:p>
          <a:endParaRPr lang="pt-BR"/>
        </a:p>
      </dgm:t>
    </dgm:pt>
    <dgm:pt modelId="{18258295-7574-4382-B75C-52655E0FC5D1}">
      <dgm:prSet phldrT="[Texto]" phldr="0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/>
            <a:t>Uma gestão de pessoas eficiente otimiza processos e evita desperdícios de tempo e recursos. </a:t>
          </a:r>
          <a:endParaRPr lang="pt-BR" dirty="0"/>
        </a:p>
      </dgm:t>
    </dgm:pt>
    <dgm:pt modelId="{2B7C6325-0936-4CE7-9F90-55FA20A8F8D1}" type="parTrans" cxnId="{5D44C923-FA1B-4021-925A-0B56773A2214}">
      <dgm:prSet/>
      <dgm:spPr/>
      <dgm:t>
        <a:bodyPr/>
        <a:lstStyle/>
        <a:p>
          <a:endParaRPr lang="pt-BR"/>
        </a:p>
      </dgm:t>
    </dgm:pt>
    <dgm:pt modelId="{E49100AE-27F3-4210-9FF6-7C2767E880C0}" type="sibTrans" cxnId="{5D44C923-FA1B-4021-925A-0B56773A2214}">
      <dgm:prSet/>
      <dgm:spPr/>
      <dgm:t>
        <a:bodyPr/>
        <a:lstStyle/>
        <a:p>
          <a:endParaRPr lang="pt-BR"/>
        </a:p>
      </dgm:t>
    </dgm:pt>
    <dgm:pt modelId="{99511FC1-4B18-48CF-A104-335F3D51B027}">
      <dgm:prSet phldrT="[Texto]" phldr="0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/>
            <a:t>Inovação e aprendizado contínuo</a:t>
          </a:r>
          <a:endParaRPr lang="pt-BR" dirty="0"/>
        </a:p>
      </dgm:t>
    </dgm:pt>
    <dgm:pt modelId="{A9040D5B-5A64-417F-BE87-17606A7FABDE}" type="parTrans" cxnId="{BD33EABA-3F04-47A5-AA55-4ECFFB358C56}">
      <dgm:prSet/>
      <dgm:spPr/>
      <dgm:t>
        <a:bodyPr/>
        <a:lstStyle/>
        <a:p>
          <a:endParaRPr lang="pt-BR"/>
        </a:p>
      </dgm:t>
    </dgm:pt>
    <dgm:pt modelId="{1BA57A8D-A768-4ED2-B438-266703F8873E}" type="sibTrans" cxnId="{BD33EABA-3F04-47A5-AA55-4ECFFB358C56}">
      <dgm:prSet/>
      <dgm:spPr/>
      <dgm:t>
        <a:bodyPr/>
        <a:lstStyle/>
        <a:p>
          <a:endParaRPr lang="pt-BR"/>
        </a:p>
      </dgm:t>
    </dgm:pt>
    <dgm:pt modelId="{519CB775-4D2B-4B18-850C-BF49BFD5E4BE}">
      <dgm:prSet phldrT="[Texto]" phldr="0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/>
            <a:t>Ambientes que estimulam o desenvolvimento profissional favorecem a criatividade e a troca de ideias.</a:t>
          </a:r>
          <a:endParaRPr lang="pt-BR" dirty="0"/>
        </a:p>
      </dgm:t>
    </dgm:pt>
    <dgm:pt modelId="{9D036F96-A71F-4288-84D1-94A0272E6845}" type="parTrans" cxnId="{757FC474-9C77-4868-92B9-22FC089392B6}">
      <dgm:prSet/>
      <dgm:spPr/>
      <dgm:t>
        <a:bodyPr/>
        <a:lstStyle/>
        <a:p>
          <a:endParaRPr lang="pt-BR"/>
        </a:p>
      </dgm:t>
    </dgm:pt>
    <dgm:pt modelId="{AA8A4F50-18E1-4DBB-B8A4-56CD16ED5226}" type="sibTrans" cxnId="{757FC474-9C77-4868-92B9-22FC089392B6}">
      <dgm:prSet/>
      <dgm:spPr/>
      <dgm:t>
        <a:bodyPr/>
        <a:lstStyle/>
        <a:p>
          <a:endParaRPr lang="pt-BR"/>
        </a:p>
      </dgm:t>
    </dgm:pt>
    <dgm:pt modelId="{35B06FAE-C862-46A2-8011-888335C5CE00}">
      <dgm:prSet phldrT="[Texto]" phldr="0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 dirty="0"/>
            <a:t>Sustentabilidade e responsabilidade social</a:t>
          </a:r>
          <a:endParaRPr lang="pt-BR" dirty="0"/>
        </a:p>
      </dgm:t>
    </dgm:pt>
    <dgm:pt modelId="{FD7FBC8A-4146-495E-9F4C-2F4423B2D7EF}" type="parTrans" cxnId="{E489039A-42D4-497D-97EA-641A641EA2AA}">
      <dgm:prSet/>
      <dgm:spPr/>
      <dgm:t>
        <a:bodyPr/>
        <a:lstStyle/>
        <a:p>
          <a:endParaRPr lang="pt-BR"/>
        </a:p>
      </dgm:t>
    </dgm:pt>
    <dgm:pt modelId="{5A6D492A-72B3-4368-B4F2-D505D5AC2859}" type="sibTrans" cxnId="{E489039A-42D4-497D-97EA-641A641EA2AA}">
      <dgm:prSet/>
      <dgm:spPr/>
      <dgm:t>
        <a:bodyPr/>
        <a:lstStyle/>
        <a:p>
          <a:endParaRPr lang="pt-BR"/>
        </a:p>
      </dgm:t>
    </dgm:pt>
    <dgm:pt modelId="{4EF5E8A0-9C3F-469B-8FD1-DDD865F9F181}">
      <dgm:prSet phldrT="[Texto]" phldr="0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/>
            <a:t>A gestão de pessoas valoriza práticas éticas, respeito à diversidade e equilíbrio entre vida pessoal e profissional.</a:t>
          </a:r>
          <a:endParaRPr lang="pt-BR" dirty="0"/>
        </a:p>
      </dgm:t>
    </dgm:pt>
    <dgm:pt modelId="{761CE0A1-9121-4881-8797-8AE24281182D}" type="parTrans" cxnId="{FB5527CA-9595-47ED-9275-676DF88A14D5}">
      <dgm:prSet/>
      <dgm:spPr/>
      <dgm:t>
        <a:bodyPr/>
        <a:lstStyle/>
        <a:p>
          <a:endParaRPr lang="pt-BR"/>
        </a:p>
      </dgm:t>
    </dgm:pt>
    <dgm:pt modelId="{6F0E5F67-32BF-4796-B586-BB178197AC51}" type="sibTrans" cxnId="{FB5527CA-9595-47ED-9275-676DF88A14D5}">
      <dgm:prSet/>
      <dgm:spPr/>
      <dgm:t>
        <a:bodyPr/>
        <a:lstStyle/>
        <a:p>
          <a:endParaRPr lang="pt-BR"/>
        </a:p>
      </dgm:t>
    </dgm:pt>
    <dgm:pt modelId="{CCD295C0-0D46-4284-814A-EAB4C7A68056}" type="pres">
      <dgm:prSet presAssocID="{3EE3E23E-4CF3-4D1F-B9F0-F6397FDE75BD}" presName="Name0" presStyleCnt="0">
        <dgm:presLayoutVars>
          <dgm:dir/>
          <dgm:animLvl val="lvl"/>
          <dgm:resizeHandles val="exact"/>
        </dgm:presLayoutVars>
      </dgm:prSet>
      <dgm:spPr/>
    </dgm:pt>
    <dgm:pt modelId="{B7FA3DBE-DE3F-4881-A72B-878E83C17C02}" type="pres">
      <dgm:prSet presAssocID="{CCAE8B20-039E-4B47-BF85-52A7957EACC2}" presName="composite" presStyleCnt="0"/>
      <dgm:spPr/>
    </dgm:pt>
    <dgm:pt modelId="{2C727FE4-0544-4158-A0D7-FE97E13BEE97}" type="pres">
      <dgm:prSet presAssocID="{CCAE8B20-039E-4B47-BF85-52A7957EACC2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6A19A276-FA8B-4EAF-B94D-BE289D029FB5}" type="pres">
      <dgm:prSet presAssocID="{CCAE8B20-039E-4B47-BF85-52A7957EACC2}" presName="desTx" presStyleLbl="alignAccFollowNode1" presStyleIdx="0" presStyleCnt="6">
        <dgm:presLayoutVars>
          <dgm:bulletEnabled val="1"/>
        </dgm:presLayoutVars>
      </dgm:prSet>
      <dgm:spPr/>
    </dgm:pt>
    <dgm:pt modelId="{C297D9F1-DB05-43E8-8BD0-738AC6A55CC0}" type="pres">
      <dgm:prSet presAssocID="{E7F716B8-0F22-4A1A-BCE9-212728962D70}" presName="space" presStyleCnt="0"/>
      <dgm:spPr/>
    </dgm:pt>
    <dgm:pt modelId="{DF745DEF-799A-4F57-8409-4BE908C36BF1}" type="pres">
      <dgm:prSet presAssocID="{8CA5EF0B-258F-4BBD-9B2E-546DC8D3CAE1}" presName="composite" presStyleCnt="0"/>
      <dgm:spPr/>
    </dgm:pt>
    <dgm:pt modelId="{0E99699B-B173-458F-BF73-B3476EB7025F}" type="pres">
      <dgm:prSet presAssocID="{8CA5EF0B-258F-4BBD-9B2E-546DC8D3CAE1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0E00D517-6023-4BFA-AC17-6D1C5024CC78}" type="pres">
      <dgm:prSet presAssocID="{8CA5EF0B-258F-4BBD-9B2E-546DC8D3CAE1}" presName="desTx" presStyleLbl="alignAccFollowNode1" presStyleIdx="1" presStyleCnt="6">
        <dgm:presLayoutVars>
          <dgm:bulletEnabled val="1"/>
        </dgm:presLayoutVars>
      </dgm:prSet>
      <dgm:spPr/>
    </dgm:pt>
    <dgm:pt modelId="{A994F0D4-FF20-43A6-8891-A72169879162}" type="pres">
      <dgm:prSet presAssocID="{B3B86EA8-949E-4A38-B7EC-C0CA0B0543E9}" presName="space" presStyleCnt="0"/>
      <dgm:spPr/>
    </dgm:pt>
    <dgm:pt modelId="{4DCD70D6-3A9B-46F4-BBAA-0BA004E5C08A}" type="pres">
      <dgm:prSet presAssocID="{183953F1-E850-4DAC-896A-39203E3A86CD}" presName="composite" presStyleCnt="0"/>
      <dgm:spPr/>
    </dgm:pt>
    <dgm:pt modelId="{F9176501-B8A5-4C8F-B738-0E82D9E368CF}" type="pres">
      <dgm:prSet presAssocID="{183953F1-E850-4DAC-896A-39203E3A86CD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D9F51A7A-F51F-46BF-B227-995AA5DB6CFB}" type="pres">
      <dgm:prSet presAssocID="{183953F1-E850-4DAC-896A-39203E3A86CD}" presName="desTx" presStyleLbl="alignAccFollowNode1" presStyleIdx="2" presStyleCnt="6">
        <dgm:presLayoutVars>
          <dgm:bulletEnabled val="1"/>
        </dgm:presLayoutVars>
      </dgm:prSet>
      <dgm:spPr/>
    </dgm:pt>
    <dgm:pt modelId="{DADA4769-625C-4785-AF0C-0FAABDE39BB9}" type="pres">
      <dgm:prSet presAssocID="{6DF3DC4B-B8EB-489A-8486-03B9FDFE9144}" presName="space" presStyleCnt="0"/>
      <dgm:spPr/>
    </dgm:pt>
    <dgm:pt modelId="{026F5B57-BE99-4459-9302-5EE391929BD9}" type="pres">
      <dgm:prSet presAssocID="{4304168A-339A-49F3-8322-AC7F4F65ACE3}" presName="composite" presStyleCnt="0"/>
      <dgm:spPr/>
    </dgm:pt>
    <dgm:pt modelId="{52887B4A-0D89-4077-814E-F7B64FE6293D}" type="pres">
      <dgm:prSet presAssocID="{4304168A-339A-49F3-8322-AC7F4F65ACE3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BEC28FD-192E-4AE3-A39A-FF4512141343}" type="pres">
      <dgm:prSet presAssocID="{4304168A-339A-49F3-8322-AC7F4F65ACE3}" presName="desTx" presStyleLbl="alignAccFollowNode1" presStyleIdx="3" presStyleCnt="6">
        <dgm:presLayoutVars>
          <dgm:bulletEnabled val="1"/>
        </dgm:presLayoutVars>
      </dgm:prSet>
      <dgm:spPr/>
    </dgm:pt>
    <dgm:pt modelId="{A97EF1E8-4980-4158-91E7-287A52E8670A}" type="pres">
      <dgm:prSet presAssocID="{AE99407C-B911-4248-817F-161B2C6BDA7A}" presName="space" presStyleCnt="0"/>
      <dgm:spPr/>
    </dgm:pt>
    <dgm:pt modelId="{B4801BE1-AFAA-44C2-8890-AE86032E2F5E}" type="pres">
      <dgm:prSet presAssocID="{99511FC1-4B18-48CF-A104-335F3D51B027}" presName="composite" presStyleCnt="0"/>
      <dgm:spPr/>
    </dgm:pt>
    <dgm:pt modelId="{C37EC0FA-FCB7-4752-B649-AD574B717BCE}" type="pres">
      <dgm:prSet presAssocID="{99511FC1-4B18-48CF-A104-335F3D51B027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1A7F4765-82D6-40D0-A24D-19D6DABE5536}" type="pres">
      <dgm:prSet presAssocID="{99511FC1-4B18-48CF-A104-335F3D51B027}" presName="desTx" presStyleLbl="alignAccFollowNode1" presStyleIdx="4" presStyleCnt="6">
        <dgm:presLayoutVars>
          <dgm:bulletEnabled val="1"/>
        </dgm:presLayoutVars>
      </dgm:prSet>
      <dgm:spPr/>
    </dgm:pt>
    <dgm:pt modelId="{6561DD86-678B-4153-BE04-D06F7C5A555F}" type="pres">
      <dgm:prSet presAssocID="{1BA57A8D-A768-4ED2-B438-266703F8873E}" presName="space" presStyleCnt="0"/>
      <dgm:spPr/>
    </dgm:pt>
    <dgm:pt modelId="{670FFF4A-2619-4D81-A342-15CD27E97D43}" type="pres">
      <dgm:prSet presAssocID="{35B06FAE-C862-46A2-8011-888335C5CE00}" presName="composite" presStyleCnt="0"/>
      <dgm:spPr/>
    </dgm:pt>
    <dgm:pt modelId="{398BD8EB-11FC-465D-BA10-56E177E2C7C6}" type="pres">
      <dgm:prSet presAssocID="{35B06FAE-C862-46A2-8011-888335C5CE00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35C2E583-1988-43EF-9410-926E041EFB95}" type="pres">
      <dgm:prSet presAssocID="{35B06FAE-C862-46A2-8011-888335C5CE00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9D8DB404-C95B-463C-9072-78D3D00146A5}" srcId="{3EE3E23E-4CF3-4D1F-B9F0-F6397FDE75BD}" destId="{8CA5EF0B-258F-4BBD-9B2E-546DC8D3CAE1}" srcOrd="1" destOrd="0" parTransId="{282F8BC5-CE88-45D3-AE05-DDA290015599}" sibTransId="{B3B86EA8-949E-4A38-B7EC-C0CA0B0543E9}"/>
    <dgm:cxn modelId="{A8F3720A-957C-463E-8AB8-0BB56187E8C3}" type="presOf" srcId="{4304168A-339A-49F3-8322-AC7F4F65ACE3}" destId="{52887B4A-0D89-4077-814E-F7B64FE6293D}" srcOrd="0" destOrd="0" presId="urn:microsoft.com/office/officeart/2005/8/layout/hList1"/>
    <dgm:cxn modelId="{3F500E0F-1FF5-404D-8A1A-D4E3492FE701}" type="presOf" srcId="{3EE3E23E-4CF3-4D1F-B9F0-F6397FDE75BD}" destId="{CCD295C0-0D46-4284-814A-EAB4C7A68056}" srcOrd="0" destOrd="0" presId="urn:microsoft.com/office/officeart/2005/8/layout/hList1"/>
    <dgm:cxn modelId="{5D44C923-FA1B-4021-925A-0B56773A2214}" srcId="{4304168A-339A-49F3-8322-AC7F4F65ACE3}" destId="{18258295-7574-4382-B75C-52655E0FC5D1}" srcOrd="0" destOrd="0" parTransId="{2B7C6325-0936-4CE7-9F90-55FA20A8F8D1}" sibTransId="{E49100AE-27F3-4210-9FF6-7C2767E880C0}"/>
    <dgm:cxn modelId="{3D9B485D-511F-4B1C-9D6C-29D2DE6D1526}" type="presOf" srcId="{519CB775-4D2B-4B18-850C-BF49BFD5E4BE}" destId="{1A7F4765-82D6-40D0-A24D-19D6DABE5536}" srcOrd="0" destOrd="0" presId="urn:microsoft.com/office/officeart/2005/8/layout/hList1"/>
    <dgm:cxn modelId="{B9256D5D-CA05-4C98-A8AA-09BD70897C60}" type="presOf" srcId="{183953F1-E850-4DAC-896A-39203E3A86CD}" destId="{F9176501-B8A5-4C8F-B738-0E82D9E368CF}" srcOrd="0" destOrd="0" presId="urn:microsoft.com/office/officeart/2005/8/layout/hList1"/>
    <dgm:cxn modelId="{0122CC42-E5C0-4633-92D1-05A46A7A359E}" srcId="{CCAE8B20-039E-4B47-BF85-52A7957EACC2}" destId="{6EDB3EC6-E7EF-4E1A-A088-4AFDD5B17711}" srcOrd="0" destOrd="0" parTransId="{7929CD19-A22F-4236-BDA1-17BED3E3D8D5}" sibTransId="{D0D0A6B0-E8E1-414B-A6CB-73D005EF013D}"/>
    <dgm:cxn modelId="{27400F46-2CBC-4163-8A29-73653398C695}" type="presOf" srcId="{35B06FAE-C862-46A2-8011-888335C5CE00}" destId="{398BD8EB-11FC-465D-BA10-56E177E2C7C6}" srcOrd="0" destOrd="0" presId="urn:microsoft.com/office/officeart/2005/8/layout/hList1"/>
    <dgm:cxn modelId="{FB6E9F70-C6E8-41A4-A0AD-6AC9593DEA34}" srcId="{3EE3E23E-4CF3-4D1F-B9F0-F6397FDE75BD}" destId="{4304168A-339A-49F3-8322-AC7F4F65ACE3}" srcOrd="3" destOrd="0" parTransId="{B9C1DA44-D118-43E4-A7DF-4C9BD6C0890E}" sibTransId="{AE99407C-B911-4248-817F-161B2C6BDA7A}"/>
    <dgm:cxn modelId="{507FF072-EA8E-4E69-98E4-41024492B45E}" type="presOf" srcId="{6EDB3EC6-E7EF-4E1A-A088-4AFDD5B17711}" destId="{6A19A276-FA8B-4EAF-B94D-BE289D029FB5}" srcOrd="0" destOrd="0" presId="urn:microsoft.com/office/officeart/2005/8/layout/hList1"/>
    <dgm:cxn modelId="{757FC474-9C77-4868-92B9-22FC089392B6}" srcId="{99511FC1-4B18-48CF-A104-335F3D51B027}" destId="{519CB775-4D2B-4B18-850C-BF49BFD5E4BE}" srcOrd="0" destOrd="0" parTransId="{9D036F96-A71F-4288-84D1-94A0272E6845}" sibTransId="{AA8A4F50-18E1-4DBB-B8A4-56CD16ED5226}"/>
    <dgm:cxn modelId="{E77B917B-2707-4602-88E9-5708582803D3}" type="presOf" srcId="{18258295-7574-4382-B75C-52655E0FC5D1}" destId="{4BEC28FD-192E-4AE3-A39A-FF4512141343}" srcOrd="0" destOrd="0" presId="urn:microsoft.com/office/officeart/2005/8/layout/hList1"/>
    <dgm:cxn modelId="{08212783-2CC7-46A4-BA37-615F8188555B}" type="presOf" srcId="{8388D16E-3FBA-48A5-9768-FCA8AE661368}" destId="{D9F51A7A-F51F-46BF-B227-995AA5DB6CFB}" srcOrd="0" destOrd="0" presId="urn:microsoft.com/office/officeart/2005/8/layout/hList1"/>
    <dgm:cxn modelId="{F3AF1886-527D-4E46-967C-8E3E3AB698D7}" srcId="{8CA5EF0B-258F-4BBD-9B2E-546DC8D3CAE1}" destId="{B1F7F7F1-3E78-47EB-9E0F-A5A20BAE7342}" srcOrd="0" destOrd="0" parTransId="{B14DED2C-7263-45AD-9A31-AB53C530C9F5}" sibTransId="{CDFC4E18-6D98-436C-B445-7D419AE8F7C2}"/>
    <dgm:cxn modelId="{36CD9A93-DF21-40EF-B2C4-E075D222BB5D}" type="presOf" srcId="{B1F7F7F1-3E78-47EB-9E0F-A5A20BAE7342}" destId="{0E00D517-6023-4BFA-AC17-6D1C5024CC78}" srcOrd="0" destOrd="0" presId="urn:microsoft.com/office/officeart/2005/8/layout/hList1"/>
    <dgm:cxn modelId="{E489039A-42D4-497D-97EA-641A641EA2AA}" srcId="{3EE3E23E-4CF3-4D1F-B9F0-F6397FDE75BD}" destId="{35B06FAE-C862-46A2-8011-888335C5CE00}" srcOrd="5" destOrd="0" parTransId="{FD7FBC8A-4146-495E-9F4C-2F4423B2D7EF}" sibTransId="{5A6D492A-72B3-4368-B4F2-D505D5AC2859}"/>
    <dgm:cxn modelId="{689F089D-70A2-4928-916A-079F663F91DB}" srcId="{3EE3E23E-4CF3-4D1F-B9F0-F6397FDE75BD}" destId="{183953F1-E850-4DAC-896A-39203E3A86CD}" srcOrd="2" destOrd="0" parTransId="{F24768C6-B28C-4F1E-A69F-A85FE4AA0BCD}" sibTransId="{6DF3DC4B-B8EB-489A-8486-03B9FDFE9144}"/>
    <dgm:cxn modelId="{92BE19B9-402C-40CD-90AC-AFBA2FBEE11B}" srcId="{183953F1-E850-4DAC-896A-39203E3A86CD}" destId="{8388D16E-3FBA-48A5-9768-FCA8AE661368}" srcOrd="0" destOrd="0" parTransId="{E6571ECE-3812-46A3-9BBC-EC6DA40F3646}" sibTransId="{DB74A7B2-51E2-4F40-BBF5-B03AB552F75B}"/>
    <dgm:cxn modelId="{BD33EABA-3F04-47A5-AA55-4ECFFB358C56}" srcId="{3EE3E23E-4CF3-4D1F-B9F0-F6397FDE75BD}" destId="{99511FC1-4B18-48CF-A104-335F3D51B027}" srcOrd="4" destOrd="0" parTransId="{A9040D5B-5A64-417F-BE87-17606A7FABDE}" sibTransId="{1BA57A8D-A768-4ED2-B438-266703F8873E}"/>
    <dgm:cxn modelId="{B582F8BA-0962-4A5C-A097-37BC7FE4622E}" type="presOf" srcId="{CCAE8B20-039E-4B47-BF85-52A7957EACC2}" destId="{2C727FE4-0544-4158-A0D7-FE97E13BEE97}" srcOrd="0" destOrd="0" presId="urn:microsoft.com/office/officeart/2005/8/layout/hList1"/>
    <dgm:cxn modelId="{DB568ABD-3D04-44D4-83DC-E7ACB6C037BD}" type="presOf" srcId="{4EF5E8A0-9C3F-469B-8FD1-DDD865F9F181}" destId="{35C2E583-1988-43EF-9410-926E041EFB95}" srcOrd="0" destOrd="0" presId="urn:microsoft.com/office/officeart/2005/8/layout/hList1"/>
    <dgm:cxn modelId="{190ECFC5-8769-4905-A74C-35C41F9B10AF}" type="presOf" srcId="{8CA5EF0B-258F-4BBD-9B2E-546DC8D3CAE1}" destId="{0E99699B-B173-458F-BF73-B3476EB7025F}" srcOrd="0" destOrd="0" presId="urn:microsoft.com/office/officeart/2005/8/layout/hList1"/>
    <dgm:cxn modelId="{FB5527CA-9595-47ED-9275-676DF88A14D5}" srcId="{35B06FAE-C862-46A2-8011-888335C5CE00}" destId="{4EF5E8A0-9C3F-469B-8FD1-DDD865F9F181}" srcOrd="0" destOrd="0" parTransId="{761CE0A1-9121-4881-8797-8AE24281182D}" sibTransId="{6F0E5F67-32BF-4796-B586-BB178197AC51}"/>
    <dgm:cxn modelId="{D031C4D1-EBBB-46EE-8140-D93A462CFE3C}" type="presOf" srcId="{99511FC1-4B18-48CF-A104-335F3D51B027}" destId="{C37EC0FA-FCB7-4752-B649-AD574B717BCE}" srcOrd="0" destOrd="0" presId="urn:microsoft.com/office/officeart/2005/8/layout/hList1"/>
    <dgm:cxn modelId="{6D42EDFF-7FEB-4DFC-900E-9516E412C8B9}" srcId="{3EE3E23E-4CF3-4D1F-B9F0-F6397FDE75BD}" destId="{CCAE8B20-039E-4B47-BF85-52A7957EACC2}" srcOrd="0" destOrd="0" parTransId="{DFD3DC96-8930-46B4-BB10-828E8646441F}" sibTransId="{E7F716B8-0F22-4A1A-BCE9-212728962D70}"/>
    <dgm:cxn modelId="{C9B4D5C1-AB97-42DF-9FC0-4F14EFE58ED8}" type="presParOf" srcId="{CCD295C0-0D46-4284-814A-EAB4C7A68056}" destId="{B7FA3DBE-DE3F-4881-A72B-878E83C17C02}" srcOrd="0" destOrd="0" presId="urn:microsoft.com/office/officeart/2005/8/layout/hList1"/>
    <dgm:cxn modelId="{B8C89428-927D-4899-9C3C-E52D5754F027}" type="presParOf" srcId="{B7FA3DBE-DE3F-4881-A72B-878E83C17C02}" destId="{2C727FE4-0544-4158-A0D7-FE97E13BEE97}" srcOrd="0" destOrd="0" presId="urn:microsoft.com/office/officeart/2005/8/layout/hList1"/>
    <dgm:cxn modelId="{005F4C87-5C0B-401F-ACA0-4D500EBACCF4}" type="presParOf" srcId="{B7FA3DBE-DE3F-4881-A72B-878E83C17C02}" destId="{6A19A276-FA8B-4EAF-B94D-BE289D029FB5}" srcOrd="1" destOrd="0" presId="urn:microsoft.com/office/officeart/2005/8/layout/hList1"/>
    <dgm:cxn modelId="{C4F84B08-10DF-4D43-9014-57D9F80D0779}" type="presParOf" srcId="{CCD295C0-0D46-4284-814A-EAB4C7A68056}" destId="{C297D9F1-DB05-43E8-8BD0-738AC6A55CC0}" srcOrd="1" destOrd="0" presId="urn:microsoft.com/office/officeart/2005/8/layout/hList1"/>
    <dgm:cxn modelId="{E761C32C-0546-4FEF-8662-606FE95A641F}" type="presParOf" srcId="{CCD295C0-0D46-4284-814A-EAB4C7A68056}" destId="{DF745DEF-799A-4F57-8409-4BE908C36BF1}" srcOrd="2" destOrd="0" presId="urn:microsoft.com/office/officeart/2005/8/layout/hList1"/>
    <dgm:cxn modelId="{A6098AC1-058C-4BC5-81DE-CA32A80CAB29}" type="presParOf" srcId="{DF745DEF-799A-4F57-8409-4BE908C36BF1}" destId="{0E99699B-B173-458F-BF73-B3476EB7025F}" srcOrd="0" destOrd="0" presId="urn:microsoft.com/office/officeart/2005/8/layout/hList1"/>
    <dgm:cxn modelId="{B1353044-1710-4210-8090-E0AA91D95038}" type="presParOf" srcId="{DF745DEF-799A-4F57-8409-4BE908C36BF1}" destId="{0E00D517-6023-4BFA-AC17-6D1C5024CC78}" srcOrd="1" destOrd="0" presId="urn:microsoft.com/office/officeart/2005/8/layout/hList1"/>
    <dgm:cxn modelId="{DFC018ED-468E-4B98-8385-CFC404E0ABB1}" type="presParOf" srcId="{CCD295C0-0D46-4284-814A-EAB4C7A68056}" destId="{A994F0D4-FF20-43A6-8891-A72169879162}" srcOrd="3" destOrd="0" presId="urn:microsoft.com/office/officeart/2005/8/layout/hList1"/>
    <dgm:cxn modelId="{CD7828F2-DAED-4065-91B9-62982B1775CF}" type="presParOf" srcId="{CCD295C0-0D46-4284-814A-EAB4C7A68056}" destId="{4DCD70D6-3A9B-46F4-BBAA-0BA004E5C08A}" srcOrd="4" destOrd="0" presId="urn:microsoft.com/office/officeart/2005/8/layout/hList1"/>
    <dgm:cxn modelId="{C79F63F1-BFF9-4401-B4F2-C56F59800BEC}" type="presParOf" srcId="{4DCD70D6-3A9B-46F4-BBAA-0BA004E5C08A}" destId="{F9176501-B8A5-4C8F-B738-0E82D9E368CF}" srcOrd="0" destOrd="0" presId="urn:microsoft.com/office/officeart/2005/8/layout/hList1"/>
    <dgm:cxn modelId="{EFB9720B-877A-480C-8573-232C2C09CD90}" type="presParOf" srcId="{4DCD70D6-3A9B-46F4-BBAA-0BA004E5C08A}" destId="{D9F51A7A-F51F-46BF-B227-995AA5DB6CFB}" srcOrd="1" destOrd="0" presId="urn:microsoft.com/office/officeart/2005/8/layout/hList1"/>
    <dgm:cxn modelId="{E0F4E10D-FA85-468E-A914-1F6CA68CF658}" type="presParOf" srcId="{CCD295C0-0D46-4284-814A-EAB4C7A68056}" destId="{DADA4769-625C-4785-AF0C-0FAABDE39BB9}" srcOrd="5" destOrd="0" presId="urn:microsoft.com/office/officeart/2005/8/layout/hList1"/>
    <dgm:cxn modelId="{73279765-F72B-40B5-83B9-403CC9BD29AE}" type="presParOf" srcId="{CCD295C0-0D46-4284-814A-EAB4C7A68056}" destId="{026F5B57-BE99-4459-9302-5EE391929BD9}" srcOrd="6" destOrd="0" presId="urn:microsoft.com/office/officeart/2005/8/layout/hList1"/>
    <dgm:cxn modelId="{85779EAA-EC06-4B41-9ED6-A94F3BF08E0B}" type="presParOf" srcId="{026F5B57-BE99-4459-9302-5EE391929BD9}" destId="{52887B4A-0D89-4077-814E-F7B64FE6293D}" srcOrd="0" destOrd="0" presId="urn:microsoft.com/office/officeart/2005/8/layout/hList1"/>
    <dgm:cxn modelId="{7DD4DC81-3109-4239-A482-AC2FD3E639C1}" type="presParOf" srcId="{026F5B57-BE99-4459-9302-5EE391929BD9}" destId="{4BEC28FD-192E-4AE3-A39A-FF4512141343}" srcOrd="1" destOrd="0" presId="urn:microsoft.com/office/officeart/2005/8/layout/hList1"/>
    <dgm:cxn modelId="{20D2ED7B-8624-474E-8552-BBAF1B1DBCAA}" type="presParOf" srcId="{CCD295C0-0D46-4284-814A-EAB4C7A68056}" destId="{A97EF1E8-4980-4158-91E7-287A52E8670A}" srcOrd="7" destOrd="0" presId="urn:microsoft.com/office/officeart/2005/8/layout/hList1"/>
    <dgm:cxn modelId="{D9E4462A-237B-43F9-AEBC-4AC6E684256D}" type="presParOf" srcId="{CCD295C0-0D46-4284-814A-EAB4C7A68056}" destId="{B4801BE1-AFAA-44C2-8890-AE86032E2F5E}" srcOrd="8" destOrd="0" presId="urn:microsoft.com/office/officeart/2005/8/layout/hList1"/>
    <dgm:cxn modelId="{DBB4A873-9EAB-499C-97A2-93C166DDB5D1}" type="presParOf" srcId="{B4801BE1-AFAA-44C2-8890-AE86032E2F5E}" destId="{C37EC0FA-FCB7-4752-B649-AD574B717BCE}" srcOrd="0" destOrd="0" presId="urn:microsoft.com/office/officeart/2005/8/layout/hList1"/>
    <dgm:cxn modelId="{75F8BD70-433A-4A9D-B81F-DEC19D98AA5D}" type="presParOf" srcId="{B4801BE1-AFAA-44C2-8890-AE86032E2F5E}" destId="{1A7F4765-82D6-40D0-A24D-19D6DABE5536}" srcOrd="1" destOrd="0" presId="urn:microsoft.com/office/officeart/2005/8/layout/hList1"/>
    <dgm:cxn modelId="{1416E05E-AA47-4D5B-B6BF-751B3FC75AA9}" type="presParOf" srcId="{CCD295C0-0D46-4284-814A-EAB4C7A68056}" destId="{6561DD86-678B-4153-BE04-D06F7C5A555F}" srcOrd="9" destOrd="0" presId="urn:microsoft.com/office/officeart/2005/8/layout/hList1"/>
    <dgm:cxn modelId="{8C96E2CA-715A-42A1-82BF-CB239B623179}" type="presParOf" srcId="{CCD295C0-0D46-4284-814A-EAB4C7A68056}" destId="{670FFF4A-2619-4D81-A342-15CD27E97D43}" srcOrd="10" destOrd="0" presId="urn:microsoft.com/office/officeart/2005/8/layout/hList1"/>
    <dgm:cxn modelId="{1227FA42-4E09-4D7E-8C03-B957C2717D31}" type="presParOf" srcId="{670FFF4A-2619-4D81-A342-15CD27E97D43}" destId="{398BD8EB-11FC-465D-BA10-56E177E2C7C6}" srcOrd="0" destOrd="0" presId="urn:microsoft.com/office/officeart/2005/8/layout/hList1"/>
    <dgm:cxn modelId="{01D36219-D291-4C92-A088-44BC99DE7A9C}" type="presParOf" srcId="{670FFF4A-2619-4D81-A342-15CD27E97D43}" destId="{35C2E583-1988-43EF-9410-926E041EFB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E3E23E-4CF3-4D1F-B9F0-F6397FDE75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AE8B20-039E-4B47-BF85-52A7957EACC2}">
      <dgm:prSet phldrT="[Texto]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 dirty="0"/>
            <a:t>Resistência à mudança</a:t>
          </a:r>
          <a:endParaRPr lang="pt-BR" dirty="0"/>
        </a:p>
      </dgm:t>
    </dgm:pt>
    <dgm:pt modelId="{DFD3DC96-8930-46B4-BB10-828E8646441F}" type="parTrans" cxnId="{6D42EDFF-7FEB-4DFC-900E-9516E412C8B9}">
      <dgm:prSet/>
      <dgm:spPr/>
      <dgm:t>
        <a:bodyPr/>
        <a:lstStyle/>
        <a:p>
          <a:endParaRPr lang="pt-BR"/>
        </a:p>
      </dgm:t>
    </dgm:pt>
    <dgm:pt modelId="{E7F716B8-0F22-4A1A-BCE9-212728962D70}" type="sibTrans" cxnId="{6D42EDFF-7FEB-4DFC-900E-9516E412C8B9}">
      <dgm:prSet/>
      <dgm:spPr/>
      <dgm:t>
        <a:bodyPr/>
        <a:lstStyle/>
        <a:p>
          <a:endParaRPr lang="pt-BR"/>
        </a:p>
      </dgm:t>
    </dgm:pt>
    <dgm:pt modelId="{6EDB3EC6-E7EF-4E1A-A088-4AFDD5B17711}">
      <dgm:prSet phldrT="[Texto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/>
            <a:t>Muitos colaboradores têm dificuldade em adaptar-se a novos processos e estilos de liderança.</a:t>
          </a:r>
          <a:endParaRPr lang="pt-BR" dirty="0"/>
        </a:p>
      </dgm:t>
    </dgm:pt>
    <dgm:pt modelId="{7929CD19-A22F-4236-BDA1-17BED3E3D8D5}" type="parTrans" cxnId="{0122CC42-E5C0-4633-92D1-05A46A7A359E}">
      <dgm:prSet/>
      <dgm:spPr/>
      <dgm:t>
        <a:bodyPr/>
        <a:lstStyle/>
        <a:p>
          <a:endParaRPr lang="pt-BR"/>
        </a:p>
      </dgm:t>
    </dgm:pt>
    <dgm:pt modelId="{D0D0A6B0-E8E1-414B-A6CB-73D005EF013D}" type="sibTrans" cxnId="{0122CC42-E5C0-4633-92D1-05A46A7A359E}">
      <dgm:prSet/>
      <dgm:spPr/>
      <dgm:t>
        <a:bodyPr/>
        <a:lstStyle/>
        <a:p>
          <a:endParaRPr lang="pt-BR"/>
        </a:p>
      </dgm:t>
    </dgm:pt>
    <dgm:pt modelId="{8CA5EF0B-258F-4BBD-9B2E-546DC8D3CAE1}">
      <dgm:prSet phldrT="[Texto]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/>
            <a:t>Falta de capacitação dos líderes</a:t>
          </a:r>
          <a:endParaRPr lang="pt-BR" dirty="0"/>
        </a:p>
      </dgm:t>
    </dgm:pt>
    <dgm:pt modelId="{282F8BC5-CE88-45D3-AE05-DDA290015599}" type="parTrans" cxnId="{9D8DB404-C95B-463C-9072-78D3D00146A5}">
      <dgm:prSet/>
      <dgm:spPr/>
      <dgm:t>
        <a:bodyPr/>
        <a:lstStyle/>
        <a:p>
          <a:endParaRPr lang="pt-BR"/>
        </a:p>
      </dgm:t>
    </dgm:pt>
    <dgm:pt modelId="{B3B86EA8-949E-4A38-B7EC-C0CA0B0543E9}" type="sibTrans" cxnId="{9D8DB404-C95B-463C-9072-78D3D00146A5}">
      <dgm:prSet/>
      <dgm:spPr/>
      <dgm:t>
        <a:bodyPr/>
        <a:lstStyle/>
        <a:p>
          <a:endParaRPr lang="pt-BR"/>
        </a:p>
      </dgm:t>
    </dgm:pt>
    <dgm:pt modelId="{B1F7F7F1-3E78-47EB-9E0F-A5A20BAE7342}">
      <dgm:prSet phldrT="[Texto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/>
            <a:t>Gestores despreparados podem adotar práticas autoritárias e desmotivadoras. </a:t>
          </a:r>
          <a:endParaRPr lang="pt-BR" dirty="0"/>
        </a:p>
      </dgm:t>
    </dgm:pt>
    <dgm:pt modelId="{B14DED2C-7263-45AD-9A31-AB53C530C9F5}" type="parTrans" cxnId="{F3AF1886-527D-4E46-967C-8E3E3AB698D7}">
      <dgm:prSet/>
      <dgm:spPr/>
      <dgm:t>
        <a:bodyPr/>
        <a:lstStyle/>
        <a:p>
          <a:endParaRPr lang="pt-BR"/>
        </a:p>
      </dgm:t>
    </dgm:pt>
    <dgm:pt modelId="{CDFC4E18-6D98-436C-B445-7D419AE8F7C2}" type="sibTrans" cxnId="{F3AF1886-527D-4E46-967C-8E3E3AB698D7}">
      <dgm:prSet/>
      <dgm:spPr/>
      <dgm:t>
        <a:bodyPr/>
        <a:lstStyle/>
        <a:p>
          <a:endParaRPr lang="pt-BR"/>
        </a:p>
      </dgm:t>
    </dgm:pt>
    <dgm:pt modelId="{183953F1-E850-4DAC-896A-39203E3A86CD}">
      <dgm:prSet phldrT="[Texto]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/>
            <a:t>Comunicação ineficiente</a:t>
          </a:r>
          <a:endParaRPr lang="pt-BR" dirty="0"/>
        </a:p>
      </dgm:t>
    </dgm:pt>
    <dgm:pt modelId="{F24768C6-B28C-4F1E-A69F-A85FE4AA0BCD}" type="parTrans" cxnId="{689F089D-70A2-4928-916A-079F663F91DB}">
      <dgm:prSet/>
      <dgm:spPr/>
      <dgm:t>
        <a:bodyPr/>
        <a:lstStyle/>
        <a:p>
          <a:endParaRPr lang="pt-BR"/>
        </a:p>
      </dgm:t>
    </dgm:pt>
    <dgm:pt modelId="{6DF3DC4B-B8EB-489A-8486-03B9FDFE9144}" type="sibTrans" cxnId="{689F089D-70A2-4928-916A-079F663F91DB}">
      <dgm:prSet/>
      <dgm:spPr/>
      <dgm:t>
        <a:bodyPr/>
        <a:lstStyle/>
        <a:p>
          <a:endParaRPr lang="pt-BR"/>
        </a:p>
      </dgm:t>
    </dgm:pt>
    <dgm:pt modelId="{8388D16E-3FBA-48A5-9768-FCA8AE661368}">
      <dgm:prSet phldrT="[Texto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/>
            <a:t>A ausência de diálogo transparente gera conflitos e ruídos internos. </a:t>
          </a:r>
          <a:endParaRPr lang="pt-BR" dirty="0"/>
        </a:p>
      </dgm:t>
    </dgm:pt>
    <dgm:pt modelId="{E6571ECE-3812-46A3-9BBC-EC6DA40F3646}" type="parTrans" cxnId="{92BE19B9-402C-40CD-90AC-AFBA2FBEE11B}">
      <dgm:prSet/>
      <dgm:spPr/>
      <dgm:t>
        <a:bodyPr/>
        <a:lstStyle/>
        <a:p>
          <a:endParaRPr lang="pt-BR"/>
        </a:p>
      </dgm:t>
    </dgm:pt>
    <dgm:pt modelId="{DB74A7B2-51E2-4F40-BBF5-B03AB552F75B}" type="sibTrans" cxnId="{92BE19B9-402C-40CD-90AC-AFBA2FBEE11B}">
      <dgm:prSet/>
      <dgm:spPr/>
      <dgm:t>
        <a:bodyPr/>
        <a:lstStyle/>
        <a:p>
          <a:endParaRPr lang="pt-BR"/>
        </a:p>
      </dgm:t>
    </dgm:pt>
    <dgm:pt modelId="{4304168A-339A-49F3-8322-AC7F4F65ACE3}">
      <dgm:prSet phldrT="[Texto]" phldr="0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/>
            <a:t>Alta rotatividade de pessoal</a:t>
          </a:r>
          <a:endParaRPr lang="pt-BR" dirty="0"/>
        </a:p>
      </dgm:t>
    </dgm:pt>
    <dgm:pt modelId="{B9C1DA44-D118-43E4-A7DF-4C9BD6C0890E}" type="parTrans" cxnId="{FB6E9F70-C6E8-41A4-A0AD-6AC9593DEA34}">
      <dgm:prSet/>
      <dgm:spPr/>
      <dgm:t>
        <a:bodyPr/>
        <a:lstStyle/>
        <a:p>
          <a:endParaRPr lang="pt-BR"/>
        </a:p>
      </dgm:t>
    </dgm:pt>
    <dgm:pt modelId="{AE99407C-B911-4248-817F-161B2C6BDA7A}" type="sibTrans" cxnId="{FB6E9F70-C6E8-41A4-A0AD-6AC9593DEA34}">
      <dgm:prSet/>
      <dgm:spPr/>
      <dgm:t>
        <a:bodyPr/>
        <a:lstStyle/>
        <a:p>
          <a:endParaRPr lang="pt-BR"/>
        </a:p>
      </dgm:t>
    </dgm:pt>
    <dgm:pt modelId="{18258295-7574-4382-B75C-52655E0FC5D1}">
      <dgm:prSet phldrT="[Texto]" phldr="0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/>
            <a:t>A perda de talentos impacta diretamente a produtividade e eleva os custos de contratação.</a:t>
          </a:r>
          <a:endParaRPr lang="pt-BR" dirty="0"/>
        </a:p>
      </dgm:t>
    </dgm:pt>
    <dgm:pt modelId="{2B7C6325-0936-4CE7-9F90-55FA20A8F8D1}" type="parTrans" cxnId="{5D44C923-FA1B-4021-925A-0B56773A2214}">
      <dgm:prSet/>
      <dgm:spPr/>
      <dgm:t>
        <a:bodyPr/>
        <a:lstStyle/>
        <a:p>
          <a:endParaRPr lang="pt-BR"/>
        </a:p>
      </dgm:t>
    </dgm:pt>
    <dgm:pt modelId="{E49100AE-27F3-4210-9FF6-7C2767E880C0}" type="sibTrans" cxnId="{5D44C923-FA1B-4021-925A-0B56773A2214}">
      <dgm:prSet/>
      <dgm:spPr/>
      <dgm:t>
        <a:bodyPr/>
        <a:lstStyle/>
        <a:p>
          <a:endParaRPr lang="pt-BR"/>
        </a:p>
      </dgm:t>
    </dgm:pt>
    <dgm:pt modelId="{99511FC1-4B18-48CF-A104-335F3D51B027}">
      <dgm:prSet phldrT="[Texto]" phldr="0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/>
            <a:t>Falta de alinhamento estratégico</a:t>
          </a:r>
          <a:endParaRPr lang="pt-BR" dirty="0"/>
        </a:p>
      </dgm:t>
    </dgm:pt>
    <dgm:pt modelId="{A9040D5B-5A64-417F-BE87-17606A7FABDE}" type="parTrans" cxnId="{BD33EABA-3F04-47A5-AA55-4ECFFB358C56}">
      <dgm:prSet/>
      <dgm:spPr/>
      <dgm:t>
        <a:bodyPr/>
        <a:lstStyle/>
        <a:p>
          <a:endParaRPr lang="pt-BR"/>
        </a:p>
      </dgm:t>
    </dgm:pt>
    <dgm:pt modelId="{1BA57A8D-A768-4ED2-B438-266703F8873E}" type="sibTrans" cxnId="{BD33EABA-3F04-47A5-AA55-4ECFFB358C56}">
      <dgm:prSet/>
      <dgm:spPr/>
      <dgm:t>
        <a:bodyPr/>
        <a:lstStyle/>
        <a:p>
          <a:endParaRPr lang="pt-BR"/>
        </a:p>
      </dgm:t>
    </dgm:pt>
    <dgm:pt modelId="{519CB775-4D2B-4B18-850C-BF49BFD5E4BE}">
      <dgm:prSet phldrT="[Texto]" phldr="0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 dirty="0"/>
            <a:t>Em algumas empresas, o setor de gestão de pessoas ainda atua de forma isolada.</a:t>
          </a:r>
          <a:endParaRPr lang="pt-BR" dirty="0"/>
        </a:p>
      </dgm:t>
    </dgm:pt>
    <dgm:pt modelId="{9D036F96-A71F-4288-84D1-94A0272E6845}" type="parTrans" cxnId="{757FC474-9C77-4868-92B9-22FC089392B6}">
      <dgm:prSet/>
      <dgm:spPr/>
      <dgm:t>
        <a:bodyPr/>
        <a:lstStyle/>
        <a:p>
          <a:endParaRPr lang="pt-BR"/>
        </a:p>
      </dgm:t>
    </dgm:pt>
    <dgm:pt modelId="{AA8A4F50-18E1-4DBB-B8A4-56CD16ED5226}" type="sibTrans" cxnId="{757FC474-9C77-4868-92B9-22FC089392B6}">
      <dgm:prSet/>
      <dgm:spPr/>
      <dgm:t>
        <a:bodyPr/>
        <a:lstStyle/>
        <a:p>
          <a:endParaRPr lang="pt-BR"/>
        </a:p>
      </dgm:t>
    </dgm:pt>
    <dgm:pt modelId="{35B06FAE-C862-46A2-8011-888335C5CE00}">
      <dgm:prSet phldrT="[Texto]" phldr="0"/>
      <dgm:spPr>
        <a:solidFill>
          <a:srgbClr val="00BF63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/>
            <a:t>Dificuldade em mensurar resultados</a:t>
          </a:r>
          <a:endParaRPr lang="pt-BR" dirty="0"/>
        </a:p>
      </dgm:t>
    </dgm:pt>
    <dgm:pt modelId="{FD7FBC8A-4146-495E-9F4C-2F4423B2D7EF}" type="parTrans" cxnId="{E489039A-42D4-497D-97EA-641A641EA2AA}">
      <dgm:prSet/>
      <dgm:spPr/>
      <dgm:t>
        <a:bodyPr/>
        <a:lstStyle/>
        <a:p>
          <a:endParaRPr lang="pt-BR"/>
        </a:p>
      </dgm:t>
    </dgm:pt>
    <dgm:pt modelId="{5A6D492A-72B3-4368-B4F2-D505D5AC2859}" type="sibTrans" cxnId="{E489039A-42D4-497D-97EA-641A641EA2AA}">
      <dgm:prSet/>
      <dgm:spPr/>
      <dgm:t>
        <a:bodyPr/>
        <a:lstStyle/>
        <a:p>
          <a:endParaRPr lang="pt-BR"/>
        </a:p>
      </dgm:t>
    </dgm:pt>
    <dgm:pt modelId="{4EF5E8A0-9C3F-469B-8FD1-DDD865F9F181}">
      <dgm:prSet phldrT="[Texto]" phldr="0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0" i="0" dirty="0"/>
            <a:t>Muitas organizações encontram obstáculos ao medir o impacto da gestão de pessoas em números concretos.</a:t>
          </a:r>
          <a:endParaRPr lang="pt-BR" dirty="0"/>
        </a:p>
      </dgm:t>
    </dgm:pt>
    <dgm:pt modelId="{761CE0A1-9121-4881-8797-8AE24281182D}" type="parTrans" cxnId="{FB5527CA-9595-47ED-9275-676DF88A14D5}">
      <dgm:prSet/>
      <dgm:spPr/>
      <dgm:t>
        <a:bodyPr/>
        <a:lstStyle/>
        <a:p>
          <a:endParaRPr lang="pt-BR"/>
        </a:p>
      </dgm:t>
    </dgm:pt>
    <dgm:pt modelId="{6F0E5F67-32BF-4796-B586-BB178197AC51}" type="sibTrans" cxnId="{FB5527CA-9595-47ED-9275-676DF88A14D5}">
      <dgm:prSet/>
      <dgm:spPr/>
      <dgm:t>
        <a:bodyPr/>
        <a:lstStyle/>
        <a:p>
          <a:endParaRPr lang="pt-BR"/>
        </a:p>
      </dgm:t>
    </dgm:pt>
    <dgm:pt modelId="{CCD295C0-0D46-4284-814A-EAB4C7A68056}" type="pres">
      <dgm:prSet presAssocID="{3EE3E23E-4CF3-4D1F-B9F0-F6397FDE75BD}" presName="Name0" presStyleCnt="0">
        <dgm:presLayoutVars>
          <dgm:dir/>
          <dgm:animLvl val="lvl"/>
          <dgm:resizeHandles val="exact"/>
        </dgm:presLayoutVars>
      </dgm:prSet>
      <dgm:spPr/>
    </dgm:pt>
    <dgm:pt modelId="{B7FA3DBE-DE3F-4881-A72B-878E83C17C02}" type="pres">
      <dgm:prSet presAssocID="{CCAE8B20-039E-4B47-BF85-52A7957EACC2}" presName="composite" presStyleCnt="0"/>
      <dgm:spPr/>
    </dgm:pt>
    <dgm:pt modelId="{2C727FE4-0544-4158-A0D7-FE97E13BEE97}" type="pres">
      <dgm:prSet presAssocID="{CCAE8B20-039E-4B47-BF85-52A7957EACC2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6A19A276-FA8B-4EAF-B94D-BE289D029FB5}" type="pres">
      <dgm:prSet presAssocID="{CCAE8B20-039E-4B47-BF85-52A7957EACC2}" presName="desTx" presStyleLbl="alignAccFollowNode1" presStyleIdx="0" presStyleCnt="6">
        <dgm:presLayoutVars>
          <dgm:bulletEnabled val="1"/>
        </dgm:presLayoutVars>
      </dgm:prSet>
      <dgm:spPr/>
    </dgm:pt>
    <dgm:pt modelId="{C297D9F1-DB05-43E8-8BD0-738AC6A55CC0}" type="pres">
      <dgm:prSet presAssocID="{E7F716B8-0F22-4A1A-BCE9-212728962D70}" presName="space" presStyleCnt="0"/>
      <dgm:spPr/>
    </dgm:pt>
    <dgm:pt modelId="{DF745DEF-799A-4F57-8409-4BE908C36BF1}" type="pres">
      <dgm:prSet presAssocID="{8CA5EF0B-258F-4BBD-9B2E-546DC8D3CAE1}" presName="composite" presStyleCnt="0"/>
      <dgm:spPr/>
    </dgm:pt>
    <dgm:pt modelId="{0E99699B-B173-458F-BF73-B3476EB7025F}" type="pres">
      <dgm:prSet presAssocID="{8CA5EF0B-258F-4BBD-9B2E-546DC8D3CAE1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0E00D517-6023-4BFA-AC17-6D1C5024CC78}" type="pres">
      <dgm:prSet presAssocID="{8CA5EF0B-258F-4BBD-9B2E-546DC8D3CAE1}" presName="desTx" presStyleLbl="alignAccFollowNode1" presStyleIdx="1" presStyleCnt="6">
        <dgm:presLayoutVars>
          <dgm:bulletEnabled val="1"/>
        </dgm:presLayoutVars>
      </dgm:prSet>
      <dgm:spPr/>
    </dgm:pt>
    <dgm:pt modelId="{A994F0D4-FF20-43A6-8891-A72169879162}" type="pres">
      <dgm:prSet presAssocID="{B3B86EA8-949E-4A38-B7EC-C0CA0B0543E9}" presName="space" presStyleCnt="0"/>
      <dgm:spPr/>
    </dgm:pt>
    <dgm:pt modelId="{4DCD70D6-3A9B-46F4-BBAA-0BA004E5C08A}" type="pres">
      <dgm:prSet presAssocID="{183953F1-E850-4DAC-896A-39203E3A86CD}" presName="composite" presStyleCnt="0"/>
      <dgm:spPr/>
    </dgm:pt>
    <dgm:pt modelId="{F9176501-B8A5-4C8F-B738-0E82D9E368CF}" type="pres">
      <dgm:prSet presAssocID="{183953F1-E850-4DAC-896A-39203E3A86CD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D9F51A7A-F51F-46BF-B227-995AA5DB6CFB}" type="pres">
      <dgm:prSet presAssocID="{183953F1-E850-4DAC-896A-39203E3A86CD}" presName="desTx" presStyleLbl="alignAccFollowNode1" presStyleIdx="2" presStyleCnt="6">
        <dgm:presLayoutVars>
          <dgm:bulletEnabled val="1"/>
        </dgm:presLayoutVars>
      </dgm:prSet>
      <dgm:spPr/>
    </dgm:pt>
    <dgm:pt modelId="{DADA4769-625C-4785-AF0C-0FAABDE39BB9}" type="pres">
      <dgm:prSet presAssocID="{6DF3DC4B-B8EB-489A-8486-03B9FDFE9144}" presName="space" presStyleCnt="0"/>
      <dgm:spPr/>
    </dgm:pt>
    <dgm:pt modelId="{026F5B57-BE99-4459-9302-5EE391929BD9}" type="pres">
      <dgm:prSet presAssocID="{4304168A-339A-49F3-8322-AC7F4F65ACE3}" presName="composite" presStyleCnt="0"/>
      <dgm:spPr/>
    </dgm:pt>
    <dgm:pt modelId="{52887B4A-0D89-4077-814E-F7B64FE6293D}" type="pres">
      <dgm:prSet presAssocID="{4304168A-339A-49F3-8322-AC7F4F65ACE3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BEC28FD-192E-4AE3-A39A-FF4512141343}" type="pres">
      <dgm:prSet presAssocID="{4304168A-339A-49F3-8322-AC7F4F65ACE3}" presName="desTx" presStyleLbl="alignAccFollowNode1" presStyleIdx="3" presStyleCnt="6">
        <dgm:presLayoutVars>
          <dgm:bulletEnabled val="1"/>
        </dgm:presLayoutVars>
      </dgm:prSet>
      <dgm:spPr/>
    </dgm:pt>
    <dgm:pt modelId="{A97EF1E8-4980-4158-91E7-287A52E8670A}" type="pres">
      <dgm:prSet presAssocID="{AE99407C-B911-4248-817F-161B2C6BDA7A}" presName="space" presStyleCnt="0"/>
      <dgm:spPr/>
    </dgm:pt>
    <dgm:pt modelId="{B4801BE1-AFAA-44C2-8890-AE86032E2F5E}" type="pres">
      <dgm:prSet presAssocID="{99511FC1-4B18-48CF-A104-335F3D51B027}" presName="composite" presStyleCnt="0"/>
      <dgm:spPr/>
    </dgm:pt>
    <dgm:pt modelId="{C37EC0FA-FCB7-4752-B649-AD574B717BCE}" type="pres">
      <dgm:prSet presAssocID="{99511FC1-4B18-48CF-A104-335F3D51B027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1A7F4765-82D6-40D0-A24D-19D6DABE5536}" type="pres">
      <dgm:prSet presAssocID="{99511FC1-4B18-48CF-A104-335F3D51B027}" presName="desTx" presStyleLbl="alignAccFollowNode1" presStyleIdx="4" presStyleCnt="6">
        <dgm:presLayoutVars>
          <dgm:bulletEnabled val="1"/>
        </dgm:presLayoutVars>
      </dgm:prSet>
      <dgm:spPr/>
    </dgm:pt>
    <dgm:pt modelId="{6561DD86-678B-4153-BE04-D06F7C5A555F}" type="pres">
      <dgm:prSet presAssocID="{1BA57A8D-A768-4ED2-B438-266703F8873E}" presName="space" presStyleCnt="0"/>
      <dgm:spPr/>
    </dgm:pt>
    <dgm:pt modelId="{670FFF4A-2619-4D81-A342-15CD27E97D43}" type="pres">
      <dgm:prSet presAssocID="{35B06FAE-C862-46A2-8011-888335C5CE00}" presName="composite" presStyleCnt="0"/>
      <dgm:spPr/>
    </dgm:pt>
    <dgm:pt modelId="{398BD8EB-11FC-465D-BA10-56E177E2C7C6}" type="pres">
      <dgm:prSet presAssocID="{35B06FAE-C862-46A2-8011-888335C5CE00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35C2E583-1988-43EF-9410-926E041EFB95}" type="pres">
      <dgm:prSet presAssocID="{35B06FAE-C862-46A2-8011-888335C5CE00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9D8DB404-C95B-463C-9072-78D3D00146A5}" srcId="{3EE3E23E-4CF3-4D1F-B9F0-F6397FDE75BD}" destId="{8CA5EF0B-258F-4BBD-9B2E-546DC8D3CAE1}" srcOrd="1" destOrd="0" parTransId="{282F8BC5-CE88-45D3-AE05-DDA290015599}" sibTransId="{B3B86EA8-949E-4A38-B7EC-C0CA0B0543E9}"/>
    <dgm:cxn modelId="{A8F3720A-957C-463E-8AB8-0BB56187E8C3}" type="presOf" srcId="{4304168A-339A-49F3-8322-AC7F4F65ACE3}" destId="{52887B4A-0D89-4077-814E-F7B64FE6293D}" srcOrd="0" destOrd="0" presId="urn:microsoft.com/office/officeart/2005/8/layout/hList1"/>
    <dgm:cxn modelId="{3F500E0F-1FF5-404D-8A1A-D4E3492FE701}" type="presOf" srcId="{3EE3E23E-4CF3-4D1F-B9F0-F6397FDE75BD}" destId="{CCD295C0-0D46-4284-814A-EAB4C7A68056}" srcOrd="0" destOrd="0" presId="urn:microsoft.com/office/officeart/2005/8/layout/hList1"/>
    <dgm:cxn modelId="{5D44C923-FA1B-4021-925A-0B56773A2214}" srcId="{4304168A-339A-49F3-8322-AC7F4F65ACE3}" destId="{18258295-7574-4382-B75C-52655E0FC5D1}" srcOrd="0" destOrd="0" parTransId="{2B7C6325-0936-4CE7-9F90-55FA20A8F8D1}" sibTransId="{E49100AE-27F3-4210-9FF6-7C2767E880C0}"/>
    <dgm:cxn modelId="{3D9B485D-511F-4B1C-9D6C-29D2DE6D1526}" type="presOf" srcId="{519CB775-4D2B-4B18-850C-BF49BFD5E4BE}" destId="{1A7F4765-82D6-40D0-A24D-19D6DABE5536}" srcOrd="0" destOrd="0" presId="urn:microsoft.com/office/officeart/2005/8/layout/hList1"/>
    <dgm:cxn modelId="{B9256D5D-CA05-4C98-A8AA-09BD70897C60}" type="presOf" srcId="{183953F1-E850-4DAC-896A-39203E3A86CD}" destId="{F9176501-B8A5-4C8F-B738-0E82D9E368CF}" srcOrd="0" destOrd="0" presId="urn:microsoft.com/office/officeart/2005/8/layout/hList1"/>
    <dgm:cxn modelId="{0122CC42-E5C0-4633-92D1-05A46A7A359E}" srcId="{CCAE8B20-039E-4B47-BF85-52A7957EACC2}" destId="{6EDB3EC6-E7EF-4E1A-A088-4AFDD5B17711}" srcOrd="0" destOrd="0" parTransId="{7929CD19-A22F-4236-BDA1-17BED3E3D8D5}" sibTransId="{D0D0A6B0-E8E1-414B-A6CB-73D005EF013D}"/>
    <dgm:cxn modelId="{27400F46-2CBC-4163-8A29-73653398C695}" type="presOf" srcId="{35B06FAE-C862-46A2-8011-888335C5CE00}" destId="{398BD8EB-11FC-465D-BA10-56E177E2C7C6}" srcOrd="0" destOrd="0" presId="urn:microsoft.com/office/officeart/2005/8/layout/hList1"/>
    <dgm:cxn modelId="{FB6E9F70-C6E8-41A4-A0AD-6AC9593DEA34}" srcId="{3EE3E23E-4CF3-4D1F-B9F0-F6397FDE75BD}" destId="{4304168A-339A-49F3-8322-AC7F4F65ACE3}" srcOrd="3" destOrd="0" parTransId="{B9C1DA44-D118-43E4-A7DF-4C9BD6C0890E}" sibTransId="{AE99407C-B911-4248-817F-161B2C6BDA7A}"/>
    <dgm:cxn modelId="{507FF072-EA8E-4E69-98E4-41024492B45E}" type="presOf" srcId="{6EDB3EC6-E7EF-4E1A-A088-4AFDD5B17711}" destId="{6A19A276-FA8B-4EAF-B94D-BE289D029FB5}" srcOrd="0" destOrd="0" presId="urn:microsoft.com/office/officeart/2005/8/layout/hList1"/>
    <dgm:cxn modelId="{757FC474-9C77-4868-92B9-22FC089392B6}" srcId="{99511FC1-4B18-48CF-A104-335F3D51B027}" destId="{519CB775-4D2B-4B18-850C-BF49BFD5E4BE}" srcOrd="0" destOrd="0" parTransId="{9D036F96-A71F-4288-84D1-94A0272E6845}" sibTransId="{AA8A4F50-18E1-4DBB-B8A4-56CD16ED5226}"/>
    <dgm:cxn modelId="{E77B917B-2707-4602-88E9-5708582803D3}" type="presOf" srcId="{18258295-7574-4382-B75C-52655E0FC5D1}" destId="{4BEC28FD-192E-4AE3-A39A-FF4512141343}" srcOrd="0" destOrd="0" presId="urn:microsoft.com/office/officeart/2005/8/layout/hList1"/>
    <dgm:cxn modelId="{08212783-2CC7-46A4-BA37-615F8188555B}" type="presOf" srcId="{8388D16E-3FBA-48A5-9768-FCA8AE661368}" destId="{D9F51A7A-F51F-46BF-B227-995AA5DB6CFB}" srcOrd="0" destOrd="0" presId="urn:microsoft.com/office/officeart/2005/8/layout/hList1"/>
    <dgm:cxn modelId="{F3AF1886-527D-4E46-967C-8E3E3AB698D7}" srcId="{8CA5EF0B-258F-4BBD-9B2E-546DC8D3CAE1}" destId="{B1F7F7F1-3E78-47EB-9E0F-A5A20BAE7342}" srcOrd="0" destOrd="0" parTransId="{B14DED2C-7263-45AD-9A31-AB53C530C9F5}" sibTransId="{CDFC4E18-6D98-436C-B445-7D419AE8F7C2}"/>
    <dgm:cxn modelId="{36CD9A93-DF21-40EF-B2C4-E075D222BB5D}" type="presOf" srcId="{B1F7F7F1-3E78-47EB-9E0F-A5A20BAE7342}" destId="{0E00D517-6023-4BFA-AC17-6D1C5024CC78}" srcOrd="0" destOrd="0" presId="urn:microsoft.com/office/officeart/2005/8/layout/hList1"/>
    <dgm:cxn modelId="{E489039A-42D4-497D-97EA-641A641EA2AA}" srcId="{3EE3E23E-4CF3-4D1F-B9F0-F6397FDE75BD}" destId="{35B06FAE-C862-46A2-8011-888335C5CE00}" srcOrd="5" destOrd="0" parTransId="{FD7FBC8A-4146-495E-9F4C-2F4423B2D7EF}" sibTransId="{5A6D492A-72B3-4368-B4F2-D505D5AC2859}"/>
    <dgm:cxn modelId="{689F089D-70A2-4928-916A-079F663F91DB}" srcId="{3EE3E23E-4CF3-4D1F-B9F0-F6397FDE75BD}" destId="{183953F1-E850-4DAC-896A-39203E3A86CD}" srcOrd="2" destOrd="0" parTransId="{F24768C6-B28C-4F1E-A69F-A85FE4AA0BCD}" sibTransId="{6DF3DC4B-B8EB-489A-8486-03B9FDFE9144}"/>
    <dgm:cxn modelId="{92BE19B9-402C-40CD-90AC-AFBA2FBEE11B}" srcId="{183953F1-E850-4DAC-896A-39203E3A86CD}" destId="{8388D16E-3FBA-48A5-9768-FCA8AE661368}" srcOrd="0" destOrd="0" parTransId="{E6571ECE-3812-46A3-9BBC-EC6DA40F3646}" sibTransId="{DB74A7B2-51E2-4F40-BBF5-B03AB552F75B}"/>
    <dgm:cxn modelId="{BD33EABA-3F04-47A5-AA55-4ECFFB358C56}" srcId="{3EE3E23E-4CF3-4D1F-B9F0-F6397FDE75BD}" destId="{99511FC1-4B18-48CF-A104-335F3D51B027}" srcOrd="4" destOrd="0" parTransId="{A9040D5B-5A64-417F-BE87-17606A7FABDE}" sibTransId="{1BA57A8D-A768-4ED2-B438-266703F8873E}"/>
    <dgm:cxn modelId="{B582F8BA-0962-4A5C-A097-37BC7FE4622E}" type="presOf" srcId="{CCAE8B20-039E-4B47-BF85-52A7957EACC2}" destId="{2C727FE4-0544-4158-A0D7-FE97E13BEE97}" srcOrd="0" destOrd="0" presId="urn:microsoft.com/office/officeart/2005/8/layout/hList1"/>
    <dgm:cxn modelId="{DB568ABD-3D04-44D4-83DC-E7ACB6C037BD}" type="presOf" srcId="{4EF5E8A0-9C3F-469B-8FD1-DDD865F9F181}" destId="{35C2E583-1988-43EF-9410-926E041EFB95}" srcOrd="0" destOrd="0" presId="urn:microsoft.com/office/officeart/2005/8/layout/hList1"/>
    <dgm:cxn modelId="{190ECFC5-8769-4905-A74C-35C41F9B10AF}" type="presOf" srcId="{8CA5EF0B-258F-4BBD-9B2E-546DC8D3CAE1}" destId="{0E99699B-B173-458F-BF73-B3476EB7025F}" srcOrd="0" destOrd="0" presId="urn:microsoft.com/office/officeart/2005/8/layout/hList1"/>
    <dgm:cxn modelId="{FB5527CA-9595-47ED-9275-676DF88A14D5}" srcId="{35B06FAE-C862-46A2-8011-888335C5CE00}" destId="{4EF5E8A0-9C3F-469B-8FD1-DDD865F9F181}" srcOrd="0" destOrd="0" parTransId="{761CE0A1-9121-4881-8797-8AE24281182D}" sibTransId="{6F0E5F67-32BF-4796-B586-BB178197AC51}"/>
    <dgm:cxn modelId="{D031C4D1-EBBB-46EE-8140-D93A462CFE3C}" type="presOf" srcId="{99511FC1-4B18-48CF-A104-335F3D51B027}" destId="{C37EC0FA-FCB7-4752-B649-AD574B717BCE}" srcOrd="0" destOrd="0" presId="urn:microsoft.com/office/officeart/2005/8/layout/hList1"/>
    <dgm:cxn modelId="{6D42EDFF-7FEB-4DFC-900E-9516E412C8B9}" srcId="{3EE3E23E-4CF3-4D1F-B9F0-F6397FDE75BD}" destId="{CCAE8B20-039E-4B47-BF85-52A7957EACC2}" srcOrd="0" destOrd="0" parTransId="{DFD3DC96-8930-46B4-BB10-828E8646441F}" sibTransId="{E7F716B8-0F22-4A1A-BCE9-212728962D70}"/>
    <dgm:cxn modelId="{C9B4D5C1-AB97-42DF-9FC0-4F14EFE58ED8}" type="presParOf" srcId="{CCD295C0-0D46-4284-814A-EAB4C7A68056}" destId="{B7FA3DBE-DE3F-4881-A72B-878E83C17C02}" srcOrd="0" destOrd="0" presId="urn:microsoft.com/office/officeart/2005/8/layout/hList1"/>
    <dgm:cxn modelId="{B8C89428-927D-4899-9C3C-E52D5754F027}" type="presParOf" srcId="{B7FA3DBE-DE3F-4881-A72B-878E83C17C02}" destId="{2C727FE4-0544-4158-A0D7-FE97E13BEE97}" srcOrd="0" destOrd="0" presId="urn:microsoft.com/office/officeart/2005/8/layout/hList1"/>
    <dgm:cxn modelId="{005F4C87-5C0B-401F-ACA0-4D500EBACCF4}" type="presParOf" srcId="{B7FA3DBE-DE3F-4881-A72B-878E83C17C02}" destId="{6A19A276-FA8B-4EAF-B94D-BE289D029FB5}" srcOrd="1" destOrd="0" presId="urn:microsoft.com/office/officeart/2005/8/layout/hList1"/>
    <dgm:cxn modelId="{C4F84B08-10DF-4D43-9014-57D9F80D0779}" type="presParOf" srcId="{CCD295C0-0D46-4284-814A-EAB4C7A68056}" destId="{C297D9F1-DB05-43E8-8BD0-738AC6A55CC0}" srcOrd="1" destOrd="0" presId="urn:microsoft.com/office/officeart/2005/8/layout/hList1"/>
    <dgm:cxn modelId="{E761C32C-0546-4FEF-8662-606FE95A641F}" type="presParOf" srcId="{CCD295C0-0D46-4284-814A-EAB4C7A68056}" destId="{DF745DEF-799A-4F57-8409-4BE908C36BF1}" srcOrd="2" destOrd="0" presId="urn:microsoft.com/office/officeart/2005/8/layout/hList1"/>
    <dgm:cxn modelId="{A6098AC1-058C-4BC5-81DE-CA32A80CAB29}" type="presParOf" srcId="{DF745DEF-799A-4F57-8409-4BE908C36BF1}" destId="{0E99699B-B173-458F-BF73-B3476EB7025F}" srcOrd="0" destOrd="0" presId="urn:microsoft.com/office/officeart/2005/8/layout/hList1"/>
    <dgm:cxn modelId="{B1353044-1710-4210-8090-E0AA91D95038}" type="presParOf" srcId="{DF745DEF-799A-4F57-8409-4BE908C36BF1}" destId="{0E00D517-6023-4BFA-AC17-6D1C5024CC78}" srcOrd="1" destOrd="0" presId="urn:microsoft.com/office/officeart/2005/8/layout/hList1"/>
    <dgm:cxn modelId="{DFC018ED-468E-4B98-8385-CFC404E0ABB1}" type="presParOf" srcId="{CCD295C0-0D46-4284-814A-EAB4C7A68056}" destId="{A994F0D4-FF20-43A6-8891-A72169879162}" srcOrd="3" destOrd="0" presId="urn:microsoft.com/office/officeart/2005/8/layout/hList1"/>
    <dgm:cxn modelId="{CD7828F2-DAED-4065-91B9-62982B1775CF}" type="presParOf" srcId="{CCD295C0-0D46-4284-814A-EAB4C7A68056}" destId="{4DCD70D6-3A9B-46F4-BBAA-0BA004E5C08A}" srcOrd="4" destOrd="0" presId="urn:microsoft.com/office/officeart/2005/8/layout/hList1"/>
    <dgm:cxn modelId="{C79F63F1-BFF9-4401-B4F2-C56F59800BEC}" type="presParOf" srcId="{4DCD70D6-3A9B-46F4-BBAA-0BA004E5C08A}" destId="{F9176501-B8A5-4C8F-B738-0E82D9E368CF}" srcOrd="0" destOrd="0" presId="urn:microsoft.com/office/officeart/2005/8/layout/hList1"/>
    <dgm:cxn modelId="{EFB9720B-877A-480C-8573-232C2C09CD90}" type="presParOf" srcId="{4DCD70D6-3A9B-46F4-BBAA-0BA004E5C08A}" destId="{D9F51A7A-F51F-46BF-B227-995AA5DB6CFB}" srcOrd="1" destOrd="0" presId="urn:microsoft.com/office/officeart/2005/8/layout/hList1"/>
    <dgm:cxn modelId="{E0F4E10D-FA85-468E-A914-1F6CA68CF658}" type="presParOf" srcId="{CCD295C0-0D46-4284-814A-EAB4C7A68056}" destId="{DADA4769-625C-4785-AF0C-0FAABDE39BB9}" srcOrd="5" destOrd="0" presId="urn:microsoft.com/office/officeart/2005/8/layout/hList1"/>
    <dgm:cxn modelId="{73279765-F72B-40B5-83B9-403CC9BD29AE}" type="presParOf" srcId="{CCD295C0-0D46-4284-814A-EAB4C7A68056}" destId="{026F5B57-BE99-4459-9302-5EE391929BD9}" srcOrd="6" destOrd="0" presId="urn:microsoft.com/office/officeart/2005/8/layout/hList1"/>
    <dgm:cxn modelId="{85779EAA-EC06-4B41-9ED6-A94F3BF08E0B}" type="presParOf" srcId="{026F5B57-BE99-4459-9302-5EE391929BD9}" destId="{52887B4A-0D89-4077-814E-F7B64FE6293D}" srcOrd="0" destOrd="0" presId="urn:microsoft.com/office/officeart/2005/8/layout/hList1"/>
    <dgm:cxn modelId="{7DD4DC81-3109-4239-A482-AC2FD3E639C1}" type="presParOf" srcId="{026F5B57-BE99-4459-9302-5EE391929BD9}" destId="{4BEC28FD-192E-4AE3-A39A-FF4512141343}" srcOrd="1" destOrd="0" presId="urn:microsoft.com/office/officeart/2005/8/layout/hList1"/>
    <dgm:cxn modelId="{20D2ED7B-8624-474E-8552-BBAF1B1DBCAA}" type="presParOf" srcId="{CCD295C0-0D46-4284-814A-EAB4C7A68056}" destId="{A97EF1E8-4980-4158-91E7-287A52E8670A}" srcOrd="7" destOrd="0" presId="urn:microsoft.com/office/officeart/2005/8/layout/hList1"/>
    <dgm:cxn modelId="{D9E4462A-237B-43F9-AEBC-4AC6E684256D}" type="presParOf" srcId="{CCD295C0-0D46-4284-814A-EAB4C7A68056}" destId="{B4801BE1-AFAA-44C2-8890-AE86032E2F5E}" srcOrd="8" destOrd="0" presId="urn:microsoft.com/office/officeart/2005/8/layout/hList1"/>
    <dgm:cxn modelId="{DBB4A873-9EAB-499C-97A2-93C166DDB5D1}" type="presParOf" srcId="{B4801BE1-AFAA-44C2-8890-AE86032E2F5E}" destId="{C37EC0FA-FCB7-4752-B649-AD574B717BCE}" srcOrd="0" destOrd="0" presId="urn:microsoft.com/office/officeart/2005/8/layout/hList1"/>
    <dgm:cxn modelId="{75F8BD70-433A-4A9D-B81F-DEC19D98AA5D}" type="presParOf" srcId="{B4801BE1-AFAA-44C2-8890-AE86032E2F5E}" destId="{1A7F4765-82D6-40D0-A24D-19D6DABE5536}" srcOrd="1" destOrd="0" presId="urn:microsoft.com/office/officeart/2005/8/layout/hList1"/>
    <dgm:cxn modelId="{1416E05E-AA47-4D5B-B6BF-751B3FC75AA9}" type="presParOf" srcId="{CCD295C0-0D46-4284-814A-EAB4C7A68056}" destId="{6561DD86-678B-4153-BE04-D06F7C5A555F}" srcOrd="9" destOrd="0" presId="urn:microsoft.com/office/officeart/2005/8/layout/hList1"/>
    <dgm:cxn modelId="{8C96E2CA-715A-42A1-82BF-CB239B623179}" type="presParOf" srcId="{CCD295C0-0D46-4284-814A-EAB4C7A68056}" destId="{670FFF4A-2619-4D81-A342-15CD27E97D43}" srcOrd="10" destOrd="0" presId="urn:microsoft.com/office/officeart/2005/8/layout/hList1"/>
    <dgm:cxn modelId="{1227FA42-4E09-4D7E-8C03-B957C2717D31}" type="presParOf" srcId="{670FFF4A-2619-4D81-A342-15CD27E97D43}" destId="{398BD8EB-11FC-465D-BA10-56E177E2C7C6}" srcOrd="0" destOrd="0" presId="urn:microsoft.com/office/officeart/2005/8/layout/hList1"/>
    <dgm:cxn modelId="{01D36219-D291-4C92-A088-44BC99DE7A9C}" type="presParOf" srcId="{670FFF4A-2619-4D81-A342-15CD27E97D43}" destId="{35C2E583-1988-43EF-9410-926E041EFB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9AB18A-EF08-4889-80F0-B1918264AB9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965ABF-B423-45C9-9C5D-A2F10475359A}">
      <dgm:prSet phldrT="[Texto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 dirty="0"/>
            <a:t>Ambev – Meritocracia e desenvolvimento de lideranças</a:t>
          </a:r>
          <a:endParaRPr lang="pt-BR" b="1" dirty="0"/>
        </a:p>
      </dgm:t>
    </dgm:pt>
    <dgm:pt modelId="{CA393F53-67D7-453A-BADD-6BF6522B1BA4}" type="parTrans" cxnId="{1355A185-76B3-42C2-AC97-B1E15BC523F0}">
      <dgm:prSet/>
      <dgm:spPr/>
      <dgm:t>
        <a:bodyPr/>
        <a:lstStyle/>
        <a:p>
          <a:endParaRPr lang="pt-BR"/>
        </a:p>
      </dgm:t>
    </dgm:pt>
    <dgm:pt modelId="{4CE10C66-FF92-46E9-8E2C-77D2DA1A27B7}" type="sibTrans" cxnId="{1355A185-76B3-42C2-AC97-B1E15BC523F0}">
      <dgm:prSet/>
      <dgm:spPr/>
      <dgm:t>
        <a:bodyPr/>
        <a:lstStyle/>
        <a:p>
          <a:endParaRPr lang="pt-BR"/>
        </a:p>
      </dgm:t>
    </dgm:pt>
    <dgm:pt modelId="{E6E3C472-7D04-4DB5-A8FF-BBD96C1A7067}">
      <dgm:prSet phldrT="[Texto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>
            <a:buNone/>
          </a:pPr>
          <a:r>
            <a:rPr lang="pt-BR" sz="1700" b="0" i="0" dirty="0"/>
            <a:t>A Ambev baseia sua gestão de pessoas em meritocracia, desempenho e desenvolvimento de líderes. Os colaboradores têm metas claras e oportunidades de crescimento definidas. Além disso, a empresa investe fortemente em treinamentos e programas de capacitação gerencial.</a:t>
          </a:r>
          <a:endParaRPr lang="pt-BR" sz="1700" dirty="0"/>
        </a:p>
      </dgm:t>
    </dgm:pt>
    <dgm:pt modelId="{D8FAAD36-8C58-41E1-B383-366780AA6213}" type="parTrans" cxnId="{F6FCCDAD-B88A-4D38-AC3C-4F71322988B1}">
      <dgm:prSet/>
      <dgm:spPr/>
      <dgm:t>
        <a:bodyPr/>
        <a:lstStyle/>
        <a:p>
          <a:endParaRPr lang="pt-BR"/>
        </a:p>
      </dgm:t>
    </dgm:pt>
    <dgm:pt modelId="{4B5E0E7F-8BB7-4766-A947-46B868E03CFD}" type="sibTrans" cxnId="{F6FCCDAD-B88A-4D38-AC3C-4F71322988B1}">
      <dgm:prSet/>
      <dgm:spPr/>
      <dgm:t>
        <a:bodyPr/>
        <a:lstStyle/>
        <a:p>
          <a:endParaRPr lang="pt-BR"/>
        </a:p>
      </dgm:t>
    </dgm:pt>
    <dgm:pt modelId="{DB4945F9-F3E0-4D16-BA97-15AC915AAE1E}">
      <dgm:prSet phldrT="[Texto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1800" b="1" i="0"/>
            <a:t>Google – Cultura de inovação e autonomia</a:t>
          </a:r>
          <a:endParaRPr lang="pt-BR" sz="1800" b="1" dirty="0"/>
        </a:p>
      </dgm:t>
    </dgm:pt>
    <dgm:pt modelId="{68810E01-032C-4B8B-A843-84E94BF03384}" type="parTrans" cxnId="{8E4A56CE-1788-498B-9C36-4F29CADEA806}">
      <dgm:prSet/>
      <dgm:spPr/>
      <dgm:t>
        <a:bodyPr/>
        <a:lstStyle/>
        <a:p>
          <a:endParaRPr lang="pt-BR"/>
        </a:p>
      </dgm:t>
    </dgm:pt>
    <dgm:pt modelId="{BDB8F10E-08D2-4390-8654-55909DEA29D4}" type="sibTrans" cxnId="{8E4A56CE-1788-498B-9C36-4F29CADEA806}">
      <dgm:prSet/>
      <dgm:spPr/>
      <dgm:t>
        <a:bodyPr/>
        <a:lstStyle/>
        <a:p>
          <a:endParaRPr lang="pt-BR"/>
        </a:p>
      </dgm:t>
    </dgm:pt>
    <dgm:pt modelId="{E2704FDB-F920-4A66-BF60-FC9127D9380B}">
      <dgm:prSet phldrT="[Texto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1700" b="0" i="0" dirty="0"/>
            <a:t>O Google é um dos maiores exemplos mundiais de gestão de pessoas orientada à inovação. A empresa oferece autonomia aos colaboradores, ambientes colaborativos e programas de desenvolvimento contínuo.</a:t>
          </a:r>
          <a:endParaRPr lang="pt-BR" sz="1700" dirty="0"/>
        </a:p>
      </dgm:t>
    </dgm:pt>
    <dgm:pt modelId="{DB9BE5A6-B8EE-4818-A113-C3C6410677C4}" type="parTrans" cxnId="{5C837645-E1E7-4D42-8DDE-5F51ED484564}">
      <dgm:prSet/>
      <dgm:spPr/>
      <dgm:t>
        <a:bodyPr/>
        <a:lstStyle/>
        <a:p>
          <a:endParaRPr lang="pt-BR"/>
        </a:p>
      </dgm:t>
    </dgm:pt>
    <dgm:pt modelId="{6ACA5A4B-390F-4225-B8C4-98A619B73B62}" type="sibTrans" cxnId="{5C837645-E1E7-4D42-8DDE-5F51ED484564}">
      <dgm:prSet/>
      <dgm:spPr/>
      <dgm:t>
        <a:bodyPr/>
        <a:lstStyle/>
        <a:p>
          <a:endParaRPr lang="pt-BR"/>
        </a:p>
      </dgm:t>
    </dgm:pt>
    <dgm:pt modelId="{FF8555B8-B9A7-47A4-9CB5-A7C5F2755AF9}">
      <dgm:prSet phldrT="[Texto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b="1" i="0"/>
            <a:t>Natura – Sustentabilidade e propósito humano</a:t>
          </a:r>
          <a:endParaRPr lang="pt-BR" b="1" dirty="0"/>
        </a:p>
      </dgm:t>
    </dgm:pt>
    <dgm:pt modelId="{FB0C88A1-954B-4F48-B49D-12618311861A}" type="parTrans" cxnId="{1DD55212-4EA8-4ACF-A4F9-DF6EFDB073D6}">
      <dgm:prSet/>
      <dgm:spPr/>
      <dgm:t>
        <a:bodyPr/>
        <a:lstStyle/>
        <a:p>
          <a:endParaRPr lang="pt-BR"/>
        </a:p>
      </dgm:t>
    </dgm:pt>
    <dgm:pt modelId="{2C386187-1F9D-4ABF-BD23-E3DA51B52363}" type="sibTrans" cxnId="{1DD55212-4EA8-4ACF-A4F9-DF6EFDB073D6}">
      <dgm:prSet/>
      <dgm:spPr/>
      <dgm:t>
        <a:bodyPr/>
        <a:lstStyle/>
        <a:p>
          <a:endParaRPr lang="pt-BR"/>
        </a:p>
      </dgm:t>
    </dgm:pt>
    <dgm:pt modelId="{BCB8A703-8A8A-4032-913F-27A4C96B1ADF}">
      <dgm:prSet phldrT="[Texto]" custT="1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pt-BR" sz="1700" b="0" i="0" dirty="0"/>
            <a:t>A Natura utiliza a gestão de pessoas para integrar sustentabilidade, diversidade e responsabilidade social em sua cultura corporativa. O modelo de gestão humanizado prioriza o bem-estar dos colaboradores e a representatividade nas equipes.</a:t>
          </a:r>
          <a:endParaRPr lang="pt-BR" sz="1700" dirty="0"/>
        </a:p>
      </dgm:t>
    </dgm:pt>
    <dgm:pt modelId="{A0874ECA-BD9E-47A3-8156-3337273888C5}" type="parTrans" cxnId="{EAAF8623-03C4-4B61-9A17-28E6ED62DCDC}">
      <dgm:prSet/>
      <dgm:spPr/>
      <dgm:t>
        <a:bodyPr/>
        <a:lstStyle/>
        <a:p>
          <a:endParaRPr lang="pt-BR"/>
        </a:p>
      </dgm:t>
    </dgm:pt>
    <dgm:pt modelId="{ACDBFC81-E379-4C1A-937D-0FE170F5B1AA}" type="sibTrans" cxnId="{EAAF8623-03C4-4B61-9A17-28E6ED62DCDC}">
      <dgm:prSet/>
      <dgm:spPr/>
      <dgm:t>
        <a:bodyPr/>
        <a:lstStyle/>
        <a:p>
          <a:endParaRPr lang="pt-BR"/>
        </a:p>
      </dgm:t>
    </dgm:pt>
    <dgm:pt modelId="{0827A06E-7208-47B1-A61C-83F340994FE8}" type="pres">
      <dgm:prSet presAssocID="{429AB18A-EF08-4889-80F0-B1918264AB98}" presName="Name0" presStyleCnt="0">
        <dgm:presLayoutVars>
          <dgm:dir/>
          <dgm:animLvl val="lvl"/>
          <dgm:resizeHandles val="exact"/>
        </dgm:presLayoutVars>
      </dgm:prSet>
      <dgm:spPr/>
    </dgm:pt>
    <dgm:pt modelId="{FC3A0CF1-A86A-4A02-A980-66995541003F}" type="pres">
      <dgm:prSet presAssocID="{16965ABF-B423-45C9-9C5D-A2F10475359A}" presName="composite" presStyleCnt="0"/>
      <dgm:spPr/>
    </dgm:pt>
    <dgm:pt modelId="{E4EEF16B-E43F-4780-B0EE-EF2AD056325A}" type="pres">
      <dgm:prSet presAssocID="{16965ABF-B423-45C9-9C5D-A2F10475359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7FD8B4D-088B-4B63-BD8A-AC1A90CCB260}" type="pres">
      <dgm:prSet presAssocID="{16965ABF-B423-45C9-9C5D-A2F10475359A}" presName="desTx" presStyleLbl="alignAccFollowNode1" presStyleIdx="0" presStyleCnt="3">
        <dgm:presLayoutVars>
          <dgm:bulletEnabled val="1"/>
        </dgm:presLayoutVars>
      </dgm:prSet>
      <dgm:spPr/>
    </dgm:pt>
    <dgm:pt modelId="{1317DFD3-A4A2-46AD-B817-A7042A8262E9}" type="pres">
      <dgm:prSet presAssocID="{4CE10C66-FF92-46E9-8E2C-77D2DA1A27B7}" presName="space" presStyleCnt="0"/>
      <dgm:spPr/>
    </dgm:pt>
    <dgm:pt modelId="{3693DF38-5BA4-4B80-B028-E265649EB391}" type="pres">
      <dgm:prSet presAssocID="{DB4945F9-F3E0-4D16-BA97-15AC915AAE1E}" presName="composite" presStyleCnt="0"/>
      <dgm:spPr/>
    </dgm:pt>
    <dgm:pt modelId="{8D02A826-5047-4001-9A38-330C67D28961}" type="pres">
      <dgm:prSet presAssocID="{DB4945F9-F3E0-4D16-BA97-15AC915AAE1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184B88E-694B-4228-87FA-CE5CC0B8077E}" type="pres">
      <dgm:prSet presAssocID="{DB4945F9-F3E0-4D16-BA97-15AC915AAE1E}" presName="desTx" presStyleLbl="alignAccFollowNode1" presStyleIdx="1" presStyleCnt="3">
        <dgm:presLayoutVars>
          <dgm:bulletEnabled val="1"/>
        </dgm:presLayoutVars>
      </dgm:prSet>
      <dgm:spPr/>
    </dgm:pt>
    <dgm:pt modelId="{0D73C99D-8306-4CBB-AB6A-7E1F624A3C7A}" type="pres">
      <dgm:prSet presAssocID="{BDB8F10E-08D2-4390-8654-55909DEA29D4}" presName="space" presStyleCnt="0"/>
      <dgm:spPr/>
    </dgm:pt>
    <dgm:pt modelId="{114F2484-77D8-42F6-BD0C-4C3101A00A69}" type="pres">
      <dgm:prSet presAssocID="{FF8555B8-B9A7-47A4-9CB5-A7C5F2755AF9}" presName="composite" presStyleCnt="0"/>
      <dgm:spPr/>
    </dgm:pt>
    <dgm:pt modelId="{C64204B9-A351-407B-A953-93CB4B75729E}" type="pres">
      <dgm:prSet presAssocID="{FF8555B8-B9A7-47A4-9CB5-A7C5F2755AF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CAB008A-8A2E-499E-B5AA-67795AE09E6F}" type="pres">
      <dgm:prSet presAssocID="{FF8555B8-B9A7-47A4-9CB5-A7C5F2755AF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D30CE03-E208-400E-9C65-38CB8234A6A9}" type="presOf" srcId="{429AB18A-EF08-4889-80F0-B1918264AB98}" destId="{0827A06E-7208-47B1-A61C-83F340994FE8}" srcOrd="0" destOrd="0" presId="urn:microsoft.com/office/officeart/2005/8/layout/hList1"/>
    <dgm:cxn modelId="{1DD55212-4EA8-4ACF-A4F9-DF6EFDB073D6}" srcId="{429AB18A-EF08-4889-80F0-B1918264AB98}" destId="{FF8555B8-B9A7-47A4-9CB5-A7C5F2755AF9}" srcOrd="2" destOrd="0" parTransId="{FB0C88A1-954B-4F48-B49D-12618311861A}" sibTransId="{2C386187-1F9D-4ABF-BD23-E3DA51B52363}"/>
    <dgm:cxn modelId="{9A86B320-3F17-4F99-830B-22C6BA467CAD}" type="presOf" srcId="{FF8555B8-B9A7-47A4-9CB5-A7C5F2755AF9}" destId="{C64204B9-A351-407B-A953-93CB4B75729E}" srcOrd="0" destOrd="0" presId="urn:microsoft.com/office/officeart/2005/8/layout/hList1"/>
    <dgm:cxn modelId="{EAAF8623-03C4-4B61-9A17-28E6ED62DCDC}" srcId="{FF8555B8-B9A7-47A4-9CB5-A7C5F2755AF9}" destId="{BCB8A703-8A8A-4032-913F-27A4C96B1ADF}" srcOrd="0" destOrd="0" parTransId="{A0874ECA-BD9E-47A3-8156-3337273888C5}" sibTransId="{ACDBFC81-E379-4C1A-937D-0FE170F5B1AA}"/>
    <dgm:cxn modelId="{F7ECB824-365F-493E-A9BA-B80AD7F05CC5}" type="presOf" srcId="{E6E3C472-7D04-4DB5-A8FF-BBD96C1A7067}" destId="{F7FD8B4D-088B-4B63-BD8A-AC1A90CCB260}" srcOrd="0" destOrd="0" presId="urn:microsoft.com/office/officeart/2005/8/layout/hList1"/>
    <dgm:cxn modelId="{5C837645-E1E7-4D42-8DDE-5F51ED484564}" srcId="{DB4945F9-F3E0-4D16-BA97-15AC915AAE1E}" destId="{E2704FDB-F920-4A66-BF60-FC9127D9380B}" srcOrd="0" destOrd="0" parTransId="{DB9BE5A6-B8EE-4818-A113-C3C6410677C4}" sibTransId="{6ACA5A4B-390F-4225-B8C4-98A619B73B62}"/>
    <dgm:cxn modelId="{5864E965-1543-4E95-96D3-7B643F995607}" type="presOf" srcId="{E2704FDB-F920-4A66-BF60-FC9127D9380B}" destId="{B184B88E-694B-4228-87FA-CE5CC0B8077E}" srcOrd="0" destOrd="0" presId="urn:microsoft.com/office/officeart/2005/8/layout/hList1"/>
    <dgm:cxn modelId="{1355A185-76B3-42C2-AC97-B1E15BC523F0}" srcId="{429AB18A-EF08-4889-80F0-B1918264AB98}" destId="{16965ABF-B423-45C9-9C5D-A2F10475359A}" srcOrd="0" destOrd="0" parTransId="{CA393F53-67D7-453A-BADD-6BF6522B1BA4}" sibTransId="{4CE10C66-FF92-46E9-8E2C-77D2DA1A27B7}"/>
    <dgm:cxn modelId="{2E90CD9E-7600-41FF-B393-4A09AC22D38E}" type="presOf" srcId="{16965ABF-B423-45C9-9C5D-A2F10475359A}" destId="{E4EEF16B-E43F-4780-B0EE-EF2AD056325A}" srcOrd="0" destOrd="0" presId="urn:microsoft.com/office/officeart/2005/8/layout/hList1"/>
    <dgm:cxn modelId="{F6FCCDAD-B88A-4D38-AC3C-4F71322988B1}" srcId="{16965ABF-B423-45C9-9C5D-A2F10475359A}" destId="{E6E3C472-7D04-4DB5-A8FF-BBD96C1A7067}" srcOrd="0" destOrd="0" parTransId="{D8FAAD36-8C58-41E1-B383-366780AA6213}" sibTransId="{4B5E0E7F-8BB7-4766-A947-46B868E03CFD}"/>
    <dgm:cxn modelId="{613C50B3-2EF7-4775-B4FC-2FFB241C78CB}" type="presOf" srcId="{BCB8A703-8A8A-4032-913F-27A4C96B1ADF}" destId="{ACAB008A-8A2E-499E-B5AA-67795AE09E6F}" srcOrd="0" destOrd="0" presId="urn:microsoft.com/office/officeart/2005/8/layout/hList1"/>
    <dgm:cxn modelId="{8E4A56CE-1788-498B-9C36-4F29CADEA806}" srcId="{429AB18A-EF08-4889-80F0-B1918264AB98}" destId="{DB4945F9-F3E0-4D16-BA97-15AC915AAE1E}" srcOrd="1" destOrd="0" parTransId="{68810E01-032C-4B8B-A843-84E94BF03384}" sibTransId="{BDB8F10E-08D2-4390-8654-55909DEA29D4}"/>
    <dgm:cxn modelId="{901C72D6-2AE8-4FC6-BE96-54893DEBE7A7}" type="presOf" srcId="{DB4945F9-F3E0-4D16-BA97-15AC915AAE1E}" destId="{8D02A826-5047-4001-9A38-330C67D28961}" srcOrd="0" destOrd="0" presId="urn:microsoft.com/office/officeart/2005/8/layout/hList1"/>
    <dgm:cxn modelId="{AFC54F18-5AC3-4AC7-BAF1-80BCB573E2A1}" type="presParOf" srcId="{0827A06E-7208-47B1-A61C-83F340994FE8}" destId="{FC3A0CF1-A86A-4A02-A980-66995541003F}" srcOrd="0" destOrd="0" presId="urn:microsoft.com/office/officeart/2005/8/layout/hList1"/>
    <dgm:cxn modelId="{E17E238C-EC46-4A6F-8147-1503E73DE933}" type="presParOf" srcId="{FC3A0CF1-A86A-4A02-A980-66995541003F}" destId="{E4EEF16B-E43F-4780-B0EE-EF2AD056325A}" srcOrd="0" destOrd="0" presId="urn:microsoft.com/office/officeart/2005/8/layout/hList1"/>
    <dgm:cxn modelId="{787A4117-7B8E-4556-97D0-32727649AFE3}" type="presParOf" srcId="{FC3A0CF1-A86A-4A02-A980-66995541003F}" destId="{F7FD8B4D-088B-4B63-BD8A-AC1A90CCB260}" srcOrd="1" destOrd="0" presId="urn:microsoft.com/office/officeart/2005/8/layout/hList1"/>
    <dgm:cxn modelId="{9F2E05BD-C88E-4AB6-AEA9-4257EBBA8F30}" type="presParOf" srcId="{0827A06E-7208-47B1-A61C-83F340994FE8}" destId="{1317DFD3-A4A2-46AD-B817-A7042A8262E9}" srcOrd="1" destOrd="0" presId="urn:microsoft.com/office/officeart/2005/8/layout/hList1"/>
    <dgm:cxn modelId="{762EB52A-A69D-4D37-B11D-93DD2B841E23}" type="presParOf" srcId="{0827A06E-7208-47B1-A61C-83F340994FE8}" destId="{3693DF38-5BA4-4B80-B028-E265649EB391}" srcOrd="2" destOrd="0" presId="urn:microsoft.com/office/officeart/2005/8/layout/hList1"/>
    <dgm:cxn modelId="{F847F395-55DC-47AB-AAB2-1EB149080804}" type="presParOf" srcId="{3693DF38-5BA4-4B80-B028-E265649EB391}" destId="{8D02A826-5047-4001-9A38-330C67D28961}" srcOrd="0" destOrd="0" presId="urn:microsoft.com/office/officeart/2005/8/layout/hList1"/>
    <dgm:cxn modelId="{3C6E71F5-7D7C-43B8-9057-4CD5E812606A}" type="presParOf" srcId="{3693DF38-5BA4-4B80-B028-E265649EB391}" destId="{B184B88E-694B-4228-87FA-CE5CC0B8077E}" srcOrd="1" destOrd="0" presId="urn:microsoft.com/office/officeart/2005/8/layout/hList1"/>
    <dgm:cxn modelId="{F44A7329-242B-4F12-8E5B-9013A53863A9}" type="presParOf" srcId="{0827A06E-7208-47B1-A61C-83F340994FE8}" destId="{0D73C99D-8306-4CBB-AB6A-7E1F624A3C7A}" srcOrd="3" destOrd="0" presId="urn:microsoft.com/office/officeart/2005/8/layout/hList1"/>
    <dgm:cxn modelId="{AD39C7CF-927A-4138-A015-B71D57D7C5E4}" type="presParOf" srcId="{0827A06E-7208-47B1-A61C-83F340994FE8}" destId="{114F2484-77D8-42F6-BD0C-4C3101A00A69}" srcOrd="4" destOrd="0" presId="urn:microsoft.com/office/officeart/2005/8/layout/hList1"/>
    <dgm:cxn modelId="{81A4FD31-6740-411D-BDEF-177A32FB0021}" type="presParOf" srcId="{114F2484-77D8-42F6-BD0C-4C3101A00A69}" destId="{C64204B9-A351-407B-A953-93CB4B75729E}" srcOrd="0" destOrd="0" presId="urn:microsoft.com/office/officeart/2005/8/layout/hList1"/>
    <dgm:cxn modelId="{1A54041F-8499-42CF-9A6F-75F162F9BE14}" type="presParOf" srcId="{114F2484-77D8-42F6-BD0C-4C3101A00A69}" destId="{ACAB008A-8A2E-499E-B5AA-67795AE09E6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0BEA8-6E60-45C6-8678-D810B719CC72}" type="doc">
      <dgm:prSet loTypeId="urn:microsoft.com/office/officeart/2005/8/layout/cycle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35B22390-0C55-4915-8A8C-735ED9F96CF2}">
      <dgm:prSet phldrT="[Texto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sz="900" b="1" i="0" dirty="0">
              <a:solidFill>
                <a:schemeClr val="tx1"/>
              </a:solidFill>
            </a:rPr>
            <a:t>Cultura e valores organizacionais</a:t>
          </a:r>
          <a:endParaRPr lang="pt-BR" sz="900" dirty="0">
            <a:solidFill>
              <a:schemeClr val="tx1"/>
            </a:solidFill>
          </a:endParaRPr>
        </a:p>
      </dgm:t>
    </dgm:pt>
    <dgm:pt modelId="{3B3BC852-064E-4291-87FF-127E9775B31B}" type="parTrans" cxnId="{B7B32FD9-1F09-4C81-81A1-94E331A26A6F}">
      <dgm:prSet/>
      <dgm:spPr/>
      <dgm:t>
        <a:bodyPr/>
        <a:lstStyle/>
        <a:p>
          <a:endParaRPr lang="pt-BR" sz="2800"/>
        </a:p>
      </dgm:t>
    </dgm:pt>
    <dgm:pt modelId="{EFE8468A-773B-4738-A098-734CB0FA528F}" type="sibTrans" cxnId="{B7B32FD9-1F09-4C81-81A1-94E331A26A6F}">
      <dgm:prSet custT="1"/>
      <dgm:spPr>
        <a:ln w="38100">
          <a:solidFill>
            <a:srgbClr val="00B050"/>
          </a:solidFill>
        </a:ln>
      </dgm:spPr>
      <dgm:t>
        <a:bodyPr/>
        <a:lstStyle/>
        <a:p>
          <a:endParaRPr lang="pt-BR" sz="800"/>
        </a:p>
      </dgm:t>
    </dgm:pt>
    <dgm:pt modelId="{4BBA6F8F-7A7E-4E26-AB08-86B80F2F1664}">
      <dgm:prSet phldrT="[Texto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sz="900" b="1" i="0" dirty="0">
              <a:solidFill>
                <a:schemeClr val="tx1"/>
              </a:solidFill>
            </a:rPr>
            <a:t>Valorização do ser humano</a:t>
          </a:r>
          <a:endParaRPr lang="pt-BR" sz="900" dirty="0">
            <a:solidFill>
              <a:schemeClr val="tx1"/>
            </a:solidFill>
          </a:endParaRPr>
        </a:p>
      </dgm:t>
    </dgm:pt>
    <dgm:pt modelId="{4B1125E9-F2F0-480D-A2A4-D9E14E51F320}" type="parTrans" cxnId="{3E4698F1-DE57-4266-B44F-767FC31D0A88}">
      <dgm:prSet/>
      <dgm:spPr/>
      <dgm:t>
        <a:bodyPr/>
        <a:lstStyle/>
        <a:p>
          <a:endParaRPr lang="pt-BR" sz="2800"/>
        </a:p>
      </dgm:t>
    </dgm:pt>
    <dgm:pt modelId="{319106F0-1109-40A3-923C-A06370B49A5B}" type="sibTrans" cxnId="{3E4698F1-DE57-4266-B44F-767FC31D0A88}">
      <dgm:prSet custT="1"/>
      <dgm:spPr>
        <a:ln w="38100">
          <a:solidFill>
            <a:srgbClr val="00B050"/>
          </a:solidFill>
        </a:ln>
      </dgm:spPr>
      <dgm:t>
        <a:bodyPr/>
        <a:lstStyle/>
        <a:p>
          <a:endParaRPr lang="pt-BR" sz="800"/>
        </a:p>
      </dgm:t>
    </dgm:pt>
    <dgm:pt modelId="{8D93D679-AA5C-4767-8601-103CFF788C02}">
      <dgm:prSet phldrT="[Texto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sz="900" b="1" i="0" dirty="0">
              <a:solidFill>
                <a:schemeClr val="tx1"/>
              </a:solidFill>
            </a:rPr>
            <a:t>Comunicação transparente</a:t>
          </a:r>
          <a:endParaRPr lang="pt-BR" sz="900" dirty="0">
            <a:solidFill>
              <a:schemeClr val="tx1"/>
            </a:solidFill>
          </a:endParaRPr>
        </a:p>
      </dgm:t>
    </dgm:pt>
    <dgm:pt modelId="{7528F31C-A460-4B28-8F14-ECFD1DC415A6}" type="parTrans" cxnId="{CF036D49-F7B2-4BED-85B8-0E5FFE3AA016}">
      <dgm:prSet/>
      <dgm:spPr/>
      <dgm:t>
        <a:bodyPr/>
        <a:lstStyle/>
        <a:p>
          <a:endParaRPr lang="pt-BR" sz="2800"/>
        </a:p>
      </dgm:t>
    </dgm:pt>
    <dgm:pt modelId="{70D2F56B-CDF0-482A-9636-2874D4D72FCE}" type="sibTrans" cxnId="{CF036D49-F7B2-4BED-85B8-0E5FFE3AA016}">
      <dgm:prSet custT="1"/>
      <dgm:spPr>
        <a:ln w="38100">
          <a:solidFill>
            <a:srgbClr val="00B050"/>
          </a:solidFill>
        </a:ln>
      </dgm:spPr>
      <dgm:t>
        <a:bodyPr/>
        <a:lstStyle/>
        <a:p>
          <a:endParaRPr lang="pt-BR" sz="800"/>
        </a:p>
      </dgm:t>
    </dgm:pt>
    <dgm:pt modelId="{544D14A9-B4D9-4301-BB10-95BDE81B4B65}">
      <dgm:prSet phldrT="[Texto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sz="900" b="1" i="0" dirty="0">
              <a:solidFill>
                <a:schemeClr val="tx1"/>
              </a:solidFill>
            </a:rPr>
            <a:t>Liderança humanizada</a:t>
          </a:r>
          <a:endParaRPr lang="pt-BR" sz="900" dirty="0">
            <a:solidFill>
              <a:schemeClr val="tx1"/>
            </a:solidFill>
          </a:endParaRPr>
        </a:p>
      </dgm:t>
    </dgm:pt>
    <dgm:pt modelId="{2D681B82-C5C5-4F64-9B87-BAAF22D5E1E5}" type="parTrans" cxnId="{DEA5E27B-ACF1-4984-A749-0C8D74E9F01E}">
      <dgm:prSet/>
      <dgm:spPr/>
      <dgm:t>
        <a:bodyPr/>
        <a:lstStyle/>
        <a:p>
          <a:endParaRPr lang="pt-BR" sz="2800"/>
        </a:p>
      </dgm:t>
    </dgm:pt>
    <dgm:pt modelId="{892E0C9E-E57A-4615-9792-BF70E56F3F46}" type="sibTrans" cxnId="{DEA5E27B-ACF1-4984-A749-0C8D74E9F01E}">
      <dgm:prSet custT="1"/>
      <dgm:spPr>
        <a:ln w="38100">
          <a:solidFill>
            <a:srgbClr val="00B050"/>
          </a:solidFill>
        </a:ln>
      </dgm:spPr>
      <dgm:t>
        <a:bodyPr/>
        <a:lstStyle/>
        <a:p>
          <a:endParaRPr lang="pt-BR" sz="800"/>
        </a:p>
      </dgm:t>
    </dgm:pt>
    <dgm:pt modelId="{C3C6AFB2-6E88-4162-A3A0-C3E1B5CCF754}">
      <dgm:prSet phldrT="[Texto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sz="900" b="1" i="0" dirty="0">
              <a:solidFill>
                <a:schemeClr val="tx1"/>
              </a:solidFill>
            </a:rPr>
            <a:t>Meritocracia e reconhecimento</a:t>
          </a:r>
          <a:endParaRPr lang="pt-BR" sz="900" dirty="0">
            <a:solidFill>
              <a:schemeClr val="tx1"/>
            </a:solidFill>
          </a:endParaRPr>
        </a:p>
      </dgm:t>
    </dgm:pt>
    <dgm:pt modelId="{05BAB4D7-1971-4F53-8FFD-16073C455827}" type="parTrans" cxnId="{12F5E1FB-9F4B-4F93-9F46-FA58DE58E0A1}">
      <dgm:prSet/>
      <dgm:spPr/>
      <dgm:t>
        <a:bodyPr/>
        <a:lstStyle/>
        <a:p>
          <a:endParaRPr lang="pt-BR" sz="2800"/>
        </a:p>
      </dgm:t>
    </dgm:pt>
    <dgm:pt modelId="{FB9A0707-40BD-4ABB-B656-BB43B4107AB4}" type="sibTrans" cxnId="{12F5E1FB-9F4B-4F93-9F46-FA58DE58E0A1}">
      <dgm:prSet custT="1"/>
      <dgm:spPr>
        <a:ln w="38100">
          <a:solidFill>
            <a:srgbClr val="00B050"/>
          </a:solidFill>
        </a:ln>
      </dgm:spPr>
      <dgm:t>
        <a:bodyPr/>
        <a:lstStyle/>
        <a:p>
          <a:endParaRPr lang="pt-BR" sz="800"/>
        </a:p>
      </dgm:t>
    </dgm:pt>
    <dgm:pt modelId="{8C927DBD-BB9A-4707-B367-9A34584C9324}">
      <dgm:prSet phldrT="[Texto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sz="900" b="1" i="0">
              <a:solidFill>
                <a:schemeClr val="tx1"/>
              </a:solidFill>
            </a:rPr>
            <a:t>Desenvolvimento contínuo</a:t>
          </a:r>
          <a:endParaRPr lang="pt-BR" sz="900" dirty="0">
            <a:solidFill>
              <a:schemeClr val="tx1"/>
            </a:solidFill>
          </a:endParaRPr>
        </a:p>
      </dgm:t>
    </dgm:pt>
    <dgm:pt modelId="{C3F54E02-569E-437A-B325-02E5B90AD8CE}" type="parTrans" cxnId="{3EC19BAE-E327-4185-BD7C-214F68A31E81}">
      <dgm:prSet/>
      <dgm:spPr/>
      <dgm:t>
        <a:bodyPr/>
        <a:lstStyle/>
        <a:p>
          <a:endParaRPr lang="pt-BR" sz="2800"/>
        </a:p>
      </dgm:t>
    </dgm:pt>
    <dgm:pt modelId="{30C92616-7167-46D6-819D-C5D7A7FC88E3}" type="sibTrans" cxnId="{3EC19BAE-E327-4185-BD7C-214F68A31E81}">
      <dgm:prSet custT="1"/>
      <dgm:spPr>
        <a:ln w="38100">
          <a:solidFill>
            <a:srgbClr val="00B050"/>
          </a:solidFill>
        </a:ln>
      </dgm:spPr>
      <dgm:t>
        <a:bodyPr/>
        <a:lstStyle/>
        <a:p>
          <a:endParaRPr lang="pt-BR" sz="800"/>
        </a:p>
      </dgm:t>
    </dgm:pt>
    <dgm:pt modelId="{660BDDCF-5325-476C-BBBF-C8FEFA9B169D}" type="pres">
      <dgm:prSet presAssocID="{75F0BEA8-6E60-45C6-8678-D810B719CC72}" presName="cycle" presStyleCnt="0">
        <dgm:presLayoutVars>
          <dgm:dir/>
          <dgm:resizeHandles val="exact"/>
        </dgm:presLayoutVars>
      </dgm:prSet>
      <dgm:spPr/>
    </dgm:pt>
    <dgm:pt modelId="{976D44A6-5589-4F28-A5C7-9A810455947A}" type="pres">
      <dgm:prSet presAssocID="{35B22390-0C55-4915-8A8C-735ED9F96CF2}" presName="node" presStyleLbl="node1" presStyleIdx="0" presStyleCnt="6">
        <dgm:presLayoutVars>
          <dgm:bulletEnabled val="1"/>
        </dgm:presLayoutVars>
      </dgm:prSet>
      <dgm:spPr/>
    </dgm:pt>
    <dgm:pt modelId="{58C0BAA7-60DE-439F-B53E-D7EA550F621A}" type="pres">
      <dgm:prSet presAssocID="{35B22390-0C55-4915-8A8C-735ED9F96CF2}" presName="spNode" presStyleCnt="0"/>
      <dgm:spPr/>
    </dgm:pt>
    <dgm:pt modelId="{5CA2F2E2-9665-4E37-8F8F-5A922D0D75A8}" type="pres">
      <dgm:prSet presAssocID="{EFE8468A-773B-4738-A098-734CB0FA528F}" presName="sibTrans" presStyleLbl="sibTrans1D1" presStyleIdx="0" presStyleCnt="6"/>
      <dgm:spPr/>
    </dgm:pt>
    <dgm:pt modelId="{1DDC032D-A90C-4C9A-8780-877F6D2FB78B}" type="pres">
      <dgm:prSet presAssocID="{4BBA6F8F-7A7E-4E26-AB08-86B80F2F1664}" presName="node" presStyleLbl="node1" presStyleIdx="1" presStyleCnt="6">
        <dgm:presLayoutVars>
          <dgm:bulletEnabled val="1"/>
        </dgm:presLayoutVars>
      </dgm:prSet>
      <dgm:spPr/>
    </dgm:pt>
    <dgm:pt modelId="{0EB18F83-60F9-4186-925E-0A2493AEE11E}" type="pres">
      <dgm:prSet presAssocID="{4BBA6F8F-7A7E-4E26-AB08-86B80F2F1664}" presName="spNode" presStyleCnt="0"/>
      <dgm:spPr/>
    </dgm:pt>
    <dgm:pt modelId="{A9396C0A-2195-496B-A391-261DB8982C51}" type="pres">
      <dgm:prSet presAssocID="{319106F0-1109-40A3-923C-A06370B49A5B}" presName="sibTrans" presStyleLbl="sibTrans1D1" presStyleIdx="1" presStyleCnt="6"/>
      <dgm:spPr/>
    </dgm:pt>
    <dgm:pt modelId="{EDED578C-A39B-4AD1-8C00-2700B356EB24}" type="pres">
      <dgm:prSet presAssocID="{8D93D679-AA5C-4767-8601-103CFF788C02}" presName="node" presStyleLbl="node1" presStyleIdx="2" presStyleCnt="6">
        <dgm:presLayoutVars>
          <dgm:bulletEnabled val="1"/>
        </dgm:presLayoutVars>
      </dgm:prSet>
      <dgm:spPr/>
    </dgm:pt>
    <dgm:pt modelId="{E8E6FB9E-6934-4B3D-A7BF-1C2E3E66F483}" type="pres">
      <dgm:prSet presAssocID="{8D93D679-AA5C-4767-8601-103CFF788C02}" presName="spNode" presStyleCnt="0"/>
      <dgm:spPr/>
    </dgm:pt>
    <dgm:pt modelId="{26651D72-0D33-47C8-A143-4336044FB115}" type="pres">
      <dgm:prSet presAssocID="{70D2F56B-CDF0-482A-9636-2874D4D72FCE}" presName="sibTrans" presStyleLbl="sibTrans1D1" presStyleIdx="2" presStyleCnt="6"/>
      <dgm:spPr/>
    </dgm:pt>
    <dgm:pt modelId="{61DF04AF-4B96-4E3A-AF07-6C22A65EAE3E}" type="pres">
      <dgm:prSet presAssocID="{544D14A9-B4D9-4301-BB10-95BDE81B4B65}" presName="node" presStyleLbl="node1" presStyleIdx="3" presStyleCnt="6">
        <dgm:presLayoutVars>
          <dgm:bulletEnabled val="1"/>
        </dgm:presLayoutVars>
      </dgm:prSet>
      <dgm:spPr/>
    </dgm:pt>
    <dgm:pt modelId="{D56FD249-58D8-476E-AB22-27307EA6D607}" type="pres">
      <dgm:prSet presAssocID="{544D14A9-B4D9-4301-BB10-95BDE81B4B65}" presName="spNode" presStyleCnt="0"/>
      <dgm:spPr/>
    </dgm:pt>
    <dgm:pt modelId="{6ED6D661-213D-49E6-88DA-D0527FC982DE}" type="pres">
      <dgm:prSet presAssocID="{892E0C9E-E57A-4615-9792-BF70E56F3F46}" presName="sibTrans" presStyleLbl="sibTrans1D1" presStyleIdx="3" presStyleCnt="6"/>
      <dgm:spPr/>
    </dgm:pt>
    <dgm:pt modelId="{F21E5AC6-ACBF-4324-BD8D-494FF48E7802}" type="pres">
      <dgm:prSet presAssocID="{C3C6AFB2-6E88-4162-A3A0-C3E1B5CCF754}" presName="node" presStyleLbl="node1" presStyleIdx="4" presStyleCnt="6">
        <dgm:presLayoutVars>
          <dgm:bulletEnabled val="1"/>
        </dgm:presLayoutVars>
      </dgm:prSet>
      <dgm:spPr/>
    </dgm:pt>
    <dgm:pt modelId="{CFE5A377-47B3-4E34-84EA-61F1D381E06F}" type="pres">
      <dgm:prSet presAssocID="{C3C6AFB2-6E88-4162-A3A0-C3E1B5CCF754}" presName="spNode" presStyleCnt="0"/>
      <dgm:spPr/>
    </dgm:pt>
    <dgm:pt modelId="{2B4DC600-CF92-4E2C-945F-355947A2FFFE}" type="pres">
      <dgm:prSet presAssocID="{FB9A0707-40BD-4ABB-B656-BB43B4107AB4}" presName="sibTrans" presStyleLbl="sibTrans1D1" presStyleIdx="4" presStyleCnt="6"/>
      <dgm:spPr/>
    </dgm:pt>
    <dgm:pt modelId="{8D171534-55F1-4CF8-9AA1-630F8B3AB172}" type="pres">
      <dgm:prSet presAssocID="{8C927DBD-BB9A-4707-B367-9A34584C9324}" presName="node" presStyleLbl="node1" presStyleIdx="5" presStyleCnt="6">
        <dgm:presLayoutVars>
          <dgm:bulletEnabled val="1"/>
        </dgm:presLayoutVars>
      </dgm:prSet>
      <dgm:spPr/>
    </dgm:pt>
    <dgm:pt modelId="{A2CC630D-52C6-44BB-BCC6-D3D7A5CEFB24}" type="pres">
      <dgm:prSet presAssocID="{8C927DBD-BB9A-4707-B367-9A34584C9324}" presName="spNode" presStyleCnt="0"/>
      <dgm:spPr/>
    </dgm:pt>
    <dgm:pt modelId="{DC8223F8-5A43-41F5-9D6B-DF60CF57F706}" type="pres">
      <dgm:prSet presAssocID="{30C92616-7167-46D6-819D-C5D7A7FC88E3}" presName="sibTrans" presStyleLbl="sibTrans1D1" presStyleIdx="5" presStyleCnt="6"/>
      <dgm:spPr/>
    </dgm:pt>
  </dgm:ptLst>
  <dgm:cxnLst>
    <dgm:cxn modelId="{7638140F-4B45-4636-993B-C3774ACB6440}" type="presOf" srcId="{75F0BEA8-6E60-45C6-8678-D810B719CC72}" destId="{660BDDCF-5325-476C-BBBF-C8FEFA9B169D}" srcOrd="0" destOrd="0" presId="urn:microsoft.com/office/officeart/2005/8/layout/cycle6"/>
    <dgm:cxn modelId="{AF60B317-A12E-45B6-962F-0BF24FDD411D}" type="presOf" srcId="{30C92616-7167-46D6-819D-C5D7A7FC88E3}" destId="{DC8223F8-5A43-41F5-9D6B-DF60CF57F706}" srcOrd="0" destOrd="0" presId="urn:microsoft.com/office/officeart/2005/8/layout/cycle6"/>
    <dgm:cxn modelId="{A211C025-443F-4974-8307-6B442C48E41F}" type="presOf" srcId="{C3C6AFB2-6E88-4162-A3A0-C3E1B5CCF754}" destId="{F21E5AC6-ACBF-4324-BD8D-494FF48E7802}" srcOrd="0" destOrd="0" presId="urn:microsoft.com/office/officeart/2005/8/layout/cycle6"/>
    <dgm:cxn modelId="{7B71C527-A105-43E8-9EDB-1F2E80142CB1}" type="presOf" srcId="{544D14A9-B4D9-4301-BB10-95BDE81B4B65}" destId="{61DF04AF-4B96-4E3A-AF07-6C22A65EAE3E}" srcOrd="0" destOrd="0" presId="urn:microsoft.com/office/officeart/2005/8/layout/cycle6"/>
    <dgm:cxn modelId="{6ED6045D-0AF5-4756-B3D0-1808420523EB}" type="presOf" srcId="{EFE8468A-773B-4738-A098-734CB0FA528F}" destId="{5CA2F2E2-9665-4E37-8F8F-5A922D0D75A8}" srcOrd="0" destOrd="0" presId="urn:microsoft.com/office/officeart/2005/8/layout/cycle6"/>
    <dgm:cxn modelId="{1596C744-3CF4-413D-B930-53DA9E6DD7A7}" type="presOf" srcId="{8C927DBD-BB9A-4707-B367-9A34584C9324}" destId="{8D171534-55F1-4CF8-9AA1-630F8B3AB172}" srcOrd="0" destOrd="0" presId="urn:microsoft.com/office/officeart/2005/8/layout/cycle6"/>
    <dgm:cxn modelId="{CF036D49-F7B2-4BED-85B8-0E5FFE3AA016}" srcId="{75F0BEA8-6E60-45C6-8678-D810B719CC72}" destId="{8D93D679-AA5C-4767-8601-103CFF788C02}" srcOrd="2" destOrd="0" parTransId="{7528F31C-A460-4B28-8F14-ECFD1DC415A6}" sibTransId="{70D2F56B-CDF0-482A-9636-2874D4D72FCE}"/>
    <dgm:cxn modelId="{A6A98275-79DC-46D7-BBA5-E125D383DD57}" type="presOf" srcId="{8D93D679-AA5C-4767-8601-103CFF788C02}" destId="{EDED578C-A39B-4AD1-8C00-2700B356EB24}" srcOrd="0" destOrd="0" presId="urn:microsoft.com/office/officeart/2005/8/layout/cycle6"/>
    <dgm:cxn modelId="{C5DE8177-2434-47D9-B2FB-011A63B09815}" type="presOf" srcId="{70D2F56B-CDF0-482A-9636-2874D4D72FCE}" destId="{26651D72-0D33-47C8-A143-4336044FB115}" srcOrd="0" destOrd="0" presId="urn:microsoft.com/office/officeart/2005/8/layout/cycle6"/>
    <dgm:cxn modelId="{DEA5E27B-ACF1-4984-A749-0C8D74E9F01E}" srcId="{75F0BEA8-6E60-45C6-8678-D810B719CC72}" destId="{544D14A9-B4D9-4301-BB10-95BDE81B4B65}" srcOrd="3" destOrd="0" parTransId="{2D681B82-C5C5-4F64-9B87-BAAF22D5E1E5}" sibTransId="{892E0C9E-E57A-4615-9792-BF70E56F3F46}"/>
    <dgm:cxn modelId="{4CF9529B-17A3-41FE-B84D-C3882A9D1F50}" type="presOf" srcId="{892E0C9E-E57A-4615-9792-BF70E56F3F46}" destId="{6ED6D661-213D-49E6-88DA-D0527FC982DE}" srcOrd="0" destOrd="0" presId="urn:microsoft.com/office/officeart/2005/8/layout/cycle6"/>
    <dgm:cxn modelId="{3EC19BAE-E327-4185-BD7C-214F68A31E81}" srcId="{75F0BEA8-6E60-45C6-8678-D810B719CC72}" destId="{8C927DBD-BB9A-4707-B367-9A34584C9324}" srcOrd="5" destOrd="0" parTransId="{C3F54E02-569E-437A-B325-02E5B90AD8CE}" sibTransId="{30C92616-7167-46D6-819D-C5D7A7FC88E3}"/>
    <dgm:cxn modelId="{CA28FFBA-4961-4DCE-AE29-315085C6D65F}" type="presOf" srcId="{319106F0-1109-40A3-923C-A06370B49A5B}" destId="{A9396C0A-2195-496B-A391-261DB8982C51}" srcOrd="0" destOrd="0" presId="urn:microsoft.com/office/officeart/2005/8/layout/cycle6"/>
    <dgm:cxn modelId="{4636E7C0-3424-4673-B24B-069521D4E91F}" type="presOf" srcId="{35B22390-0C55-4915-8A8C-735ED9F96CF2}" destId="{976D44A6-5589-4F28-A5C7-9A810455947A}" srcOrd="0" destOrd="0" presId="urn:microsoft.com/office/officeart/2005/8/layout/cycle6"/>
    <dgm:cxn modelId="{52E216CF-47D1-4E07-A237-2666E5E44A4E}" type="presOf" srcId="{4BBA6F8F-7A7E-4E26-AB08-86B80F2F1664}" destId="{1DDC032D-A90C-4C9A-8780-877F6D2FB78B}" srcOrd="0" destOrd="0" presId="urn:microsoft.com/office/officeart/2005/8/layout/cycle6"/>
    <dgm:cxn modelId="{B7B32FD9-1F09-4C81-81A1-94E331A26A6F}" srcId="{75F0BEA8-6E60-45C6-8678-D810B719CC72}" destId="{35B22390-0C55-4915-8A8C-735ED9F96CF2}" srcOrd="0" destOrd="0" parTransId="{3B3BC852-064E-4291-87FF-127E9775B31B}" sibTransId="{EFE8468A-773B-4738-A098-734CB0FA528F}"/>
    <dgm:cxn modelId="{3E4698F1-DE57-4266-B44F-767FC31D0A88}" srcId="{75F0BEA8-6E60-45C6-8678-D810B719CC72}" destId="{4BBA6F8F-7A7E-4E26-AB08-86B80F2F1664}" srcOrd="1" destOrd="0" parTransId="{4B1125E9-F2F0-480D-A2A4-D9E14E51F320}" sibTransId="{319106F0-1109-40A3-923C-A06370B49A5B}"/>
    <dgm:cxn modelId="{4C635BF5-1D94-4C07-B899-1F4109224B4B}" type="presOf" srcId="{FB9A0707-40BD-4ABB-B656-BB43B4107AB4}" destId="{2B4DC600-CF92-4E2C-945F-355947A2FFFE}" srcOrd="0" destOrd="0" presId="urn:microsoft.com/office/officeart/2005/8/layout/cycle6"/>
    <dgm:cxn modelId="{12F5E1FB-9F4B-4F93-9F46-FA58DE58E0A1}" srcId="{75F0BEA8-6E60-45C6-8678-D810B719CC72}" destId="{C3C6AFB2-6E88-4162-A3A0-C3E1B5CCF754}" srcOrd="4" destOrd="0" parTransId="{05BAB4D7-1971-4F53-8FFD-16073C455827}" sibTransId="{FB9A0707-40BD-4ABB-B656-BB43B4107AB4}"/>
    <dgm:cxn modelId="{E4EC76C7-30DC-4F91-B94F-766F31F1F1A6}" type="presParOf" srcId="{660BDDCF-5325-476C-BBBF-C8FEFA9B169D}" destId="{976D44A6-5589-4F28-A5C7-9A810455947A}" srcOrd="0" destOrd="0" presId="urn:microsoft.com/office/officeart/2005/8/layout/cycle6"/>
    <dgm:cxn modelId="{74AA434B-4DD9-498E-AD89-CC950405A117}" type="presParOf" srcId="{660BDDCF-5325-476C-BBBF-C8FEFA9B169D}" destId="{58C0BAA7-60DE-439F-B53E-D7EA550F621A}" srcOrd="1" destOrd="0" presId="urn:microsoft.com/office/officeart/2005/8/layout/cycle6"/>
    <dgm:cxn modelId="{E78B402F-E4F4-4E8E-847C-88711DCDBDDA}" type="presParOf" srcId="{660BDDCF-5325-476C-BBBF-C8FEFA9B169D}" destId="{5CA2F2E2-9665-4E37-8F8F-5A922D0D75A8}" srcOrd="2" destOrd="0" presId="urn:microsoft.com/office/officeart/2005/8/layout/cycle6"/>
    <dgm:cxn modelId="{0877C05A-7BEB-431A-AD60-A8272450CA05}" type="presParOf" srcId="{660BDDCF-5325-476C-BBBF-C8FEFA9B169D}" destId="{1DDC032D-A90C-4C9A-8780-877F6D2FB78B}" srcOrd="3" destOrd="0" presId="urn:microsoft.com/office/officeart/2005/8/layout/cycle6"/>
    <dgm:cxn modelId="{5882F611-A888-4D4F-A745-560749523D61}" type="presParOf" srcId="{660BDDCF-5325-476C-BBBF-C8FEFA9B169D}" destId="{0EB18F83-60F9-4186-925E-0A2493AEE11E}" srcOrd="4" destOrd="0" presId="urn:microsoft.com/office/officeart/2005/8/layout/cycle6"/>
    <dgm:cxn modelId="{7FC84A28-DBED-468F-A522-15A9C06BFC3C}" type="presParOf" srcId="{660BDDCF-5325-476C-BBBF-C8FEFA9B169D}" destId="{A9396C0A-2195-496B-A391-261DB8982C51}" srcOrd="5" destOrd="0" presId="urn:microsoft.com/office/officeart/2005/8/layout/cycle6"/>
    <dgm:cxn modelId="{2BA759D1-DD19-43FC-BB55-F85780A2069E}" type="presParOf" srcId="{660BDDCF-5325-476C-BBBF-C8FEFA9B169D}" destId="{EDED578C-A39B-4AD1-8C00-2700B356EB24}" srcOrd="6" destOrd="0" presId="urn:microsoft.com/office/officeart/2005/8/layout/cycle6"/>
    <dgm:cxn modelId="{BABD9684-3C97-4B99-AB9A-543C8F407055}" type="presParOf" srcId="{660BDDCF-5325-476C-BBBF-C8FEFA9B169D}" destId="{E8E6FB9E-6934-4B3D-A7BF-1C2E3E66F483}" srcOrd="7" destOrd="0" presId="urn:microsoft.com/office/officeart/2005/8/layout/cycle6"/>
    <dgm:cxn modelId="{1D105356-5BB7-44E4-B16C-D68293FA5816}" type="presParOf" srcId="{660BDDCF-5325-476C-BBBF-C8FEFA9B169D}" destId="{26651D72-0D33-47C8-A143-4336044FB115}" srcOrd="8" destOrd="0" presId="urn:microsoft.com/office/officeart/2005/8/layout/cycle6"/>
    <dgm:cxn modelId="{2D4B04B3-D3F2-4A75-AC79-44A7656D1D17}" type="presParOf" srcId="{660BDDCF-5325-476C-BBBF-C8FEFA9B169D}" destId="{61DF04AF-4B96-4E3A-AF07-6C22A65EAE3E}" srcOrd="9" destOrd="0" presId="urn:microsoft.com/office/officeart/2005/8/layout/cycle6"/>
    <dgm:cxn modelId="{112130E6-F7E8-4B12-946F-30F80840D962}" type="presParOf" srcId="{660BDDCF-5325-476C-BBBF-C8FEFA9B169D}" destId="{D56FD249-58D8-476E-AB22-27307EA6D607}" srcOrd="10" destOrd="0" presId="urn:microsoft.com/office/officeart/2005/8/layout/cycle6"/>
    <dgm:cxn modelId="{9E8CE60F-A71E-4F72-A998-540B62316897}" type="presParOf" srcId="{660BDDCF-5325-476C-BBBF-C8FEFA9B169D}" destId="{6ED6D661-213D-49E6-88DA-D0527FC982DE}" srcOrd="11" destOrd="0" presId="urn:microsoft.com/office/officeart/2005/8/layout/cycle6"/>
    <dgm:cxn modelId="{B1B8290B-4C5F-4330-A271-F4A456DDF43E}" type="presParOf" srcId="{660BDDCF-5325-476C-BBBF-C8FEFA9B169D}" destId="{F21E5AC6-ACBF-4324-BD8D-494FF48E7802}" srcOrd="12" destOrd="0" presId="urn:microsoft.com/office/officeart/2005/8/layout/cycle6"/>
    <dgm:cxn modelId="{D1732799-27C4-4B04-8594-6AAD4ECC0E21}" type="presParOf" srcId="{660BDDCF-5325-476C-BBBF-C8FEFA9B169D}" destId="{CFE5A377-47B3-4E34-84EA-61F1D381E06F}" srcOrd="13" destOrd="0" presId="urn:microsoft.com/office/officeart/2005/8/layout/cycle6"/>
    <dgm:cxn modelId="{8A9ADC7A-A134-4330-94AC-DA5F39FFE5BB}" type="presParOf" srcId="{660BDDCF-5325-476C-BBBF-C8FEFA9B169D}" destId="{2B4DC600-CF92-4E2C-945F-355947A2FFFE}" srcOrd="14" destOrd="0" presId="urn:microsoft.com/office/officeart/2005/8/layout/cycle6"/>
    <dgm:cxn modelId="{B821B207-E589-4BA4-9607-3891CDF6FD65}" type="presParOf" srcId="{660BDDCF-5325-476C-BBBF-C8FEFA9B169D}" destId="{8D171534-55F1-4CF8-9AA1-630F8B3AB172}" srcOrd="15" destOrd="0" presId="urn:microsoft.com/office/officeart/2005/8/layout/cycle6"/>
    <dgm:cxn modelId="{65CA7A80-A507-4AA1-816F-BB00C7058544}" type="presParOf" srcId="{660BDDCF-5325-476C-BBBF-C8FEFA9B169D}" destId="{A2CC630D-52C6-44BB-BCC6-D3D7A5CEFB24}" srcOrd="16" destOrd="0" presId="urn:microsoft.com/office/officeart/2005/8/layout/cycle6"/>
    <dgm:cxn modelId="{A7A8FBD7-8826-4747-9E22-8551280277AC}" type="presParOf" srcId="{660BDDCF-5325-476C-BBBF-C8FEFA9B169D}" destId="{DC8223F8-5A43-41F5-9D6B-DF60CF57F70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9D0E6-0418-45D9-917A-B24E2C2247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EC8E-47E7-4625-BBA3-280471A98485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Planejamento de pessoas</a:t>
          </a:r>
          <a:endParaRPr lang="pt-BR" dirty="0">
            <a:solidFill>
              <a:schemeClr val="tx1"/>
            </a:solidFill>
          </a:endParaRPr>
        </a:p>
      </dgm:t>
    </dgm:pt>
    <dgm:pt modelId="{35FED13B-2AA8-4AA1-B02F-2F3A21DEBD41}" type="parTrans" cxnId="{C9509A84-7825-404C-8D53-8BED718606A6}">
      <dgm:prSet/>
      <dgm:spPr/>
      <dgm:t>
        <a:bodyPr/>
        <a:lstStyle/>
        <a:p>
          <a:endParaRPr lang="pt-BR"/>
        </a:p>
      </dgm:t>
    </dgm:pt>
    <dgm:pt modelId="{EFC5C40B-6ACF-4E9B-9EF7-B5B557CAA24B}" type="sibTrans" cxnId="{C9509A84-7825-404C-8D53-8BED718606A6}">
      <dgm:prSet/>
      <dgm:spPr/>
      <dgm:t>
        <a:bodyPr/>
        <a:lstStyle/>
        <a:p>
          <a:endParaRPr lang="pt-BR"/>
        </a:p>
      </dgm:t>
    </dgm:pt>
    <dgm:pt modelId="{E3815E4A-04D7-42F7-86FA-92373F8438F9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Recrutamento e seleção</a:t>
          </a:r>
          <a:endParaRPr lang="pt-BR" dirty="0">
            <a:solidFill>
              <a:schemeClr val="tx1"/>
            </a:solidFill>
          </a:endParaRPr>
        </a:p>
      </dgm:t>
    </dgm:pt>
    <dgm:pt modelId="{1537C1EA-0D0A-462D-94E3-31F41E45403A}" type="parTrans" cxnId="{47A78E55-D8C9-4760-9750-328AEEE129E4}">
      <dgm:prSet/>
      <dgm:spPr/>
      <dgm:t>
        <a:bodyPr/>
        <a:lstStyle/>
        <a:p>
          <a:endParaRPr lang="pt-BR"/>
        </a:p>
      </dgm:t>
    </dgm:pt>
    <dgm:pt modelId="{C82BD88C-D03F-4D71-A704-1CF451DDD01D}" type="sibTrans" cxnId="{47A78E55-D8C9-4760-9750-328AEEE129E4}">
      <dgm:prSet/>
      <dgm:spPr/>
      <dgm:t>
        <a:bodyPr/>
        <a:lstStyle/>
        <a:p>
          <a:endParaRPr lang="pt-BR"/>
        </a:p>
      </dgm:t>
    </dgm:pt>
    <dgm:pt modelId="{03883B81-DEEB-41D4-9412-0F3D48BE6387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Integração e acolhimento</a:t>
          </a:r>
          <a:endParaRPr lang="pt-BR" dirty="0">
            <a:solidFill>
              <a:schemeClr val="tx1"/>
            </a:solidFill>
          </a:endParaRPr>
        </a:p>
      </dgm:t>
    </dgm:pt>
    <dgm:pt modelId="{7DE2CEAC-0DDC-46EB-AC53-5CB56CBB2903}" type="parTrans" cxnId="{5DCBC38F-BF54-4D42-B1CE-8B4A164AB0C6}">
      <dgm:prSet/>
      <dgm:spPr/>
      <dgm:t>
        <a:bodyPr/>
        <a:lstStyle/>
        <a:p>
          <a:endParaRPr lang="pt-BR"/>
        </a:p>
      </dgm:t>
    </dgm:pt>
    <dgm:pt modelId="{907CF5D8-55C9-4CC3-A514-D0D8782F3D2E}" type="sibTrans" cxnId="{5DCBC38F-BF54-4D42-B1CE-8B4A164AB0C6}">
      <dgm:prSet/>
      <dgm:spPr/>
      <dgm:t>
        <a:bodyPr/>
        <a:lstStyle/>
        <a:p>
          <a:endParaRPr lang="pt-BR"/>
        </a:p>
      </dgm:t>
    </dgm:pt>
    <dgm:pt modelId="{09B568EE-C8D2-43B3-B49D-399D6FB420F2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Treinamento e desenvolvimento</a:t>
          </a:r>
          <a:endParaRPr lang="pt-BR" dirty="0">
            <a:solidFill>
              <a:schemeClr val="tx1"/>
            </a:solidFill>
          </a:endParaRPr>
        </a:p>
      </dgm:t>
    </dgm:pt>
    <dgm:pt modelId="{FB690350-FD6A-45C2-83F4-A346AA1AD163}" type="parTrans" cxnId="{0380C2AB-A602-45FA-8397-34331C1AB315}">
      <dgm:prSet/>
      <dgm:spPr/>
      <dgm:t>
        <a:bodyPr/>
        <a:lstStyle/>
        <a:p>
          <a:endParaRPr lang="pt-BR"/>
        </a:p>
      </dgm:t>
    </dgm:pt>
    <dgm:pt modelId="{76C8EBDA-AF6D-44FA-B051-AAD3E1899972}" type="sibTrans" cxnId="{0380C2AB-A602-45FA-8397-34331C1AB315}">
      <dgm:prSet/>
      <dgm:spPr/>
      <dgm:t>
        <a:bodyPr/>
        <a:lstStyle/>
        <a:p>
          <a:endParaRPr lang="pt-BR"/>
        </a:p>
      </dgm:t>
    </dgm:pt>
    <dgm:pt modelId="{79C1C257-0CB6-433F-9FED-574150FDF80C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Avaliação de desempenho</a:t>
          </a:r>
          <a:endParaRPr lang="pt-BR" dirty="0">
            <a:solidFill>
              <a:schemeClr val="tx1"/>
            </a:solidFill>
          </a:endParaRPr>
        </a:p>
      </dgm:t>
    </dgm:pt>
    <dgm:pt modelId="{834424E6-14AC-4FFA-82DD-286F3FB654D3}" type="parTrans" cxnId="{55574FF8-1541-4BDD-93AC-CDB2360FE2BE}">
      <dgm:prSet/>
      <dgm:spPr/>
      <dgm:t>
        <a:bodyPr/>
        <a:lstStyle/>
        <a:p>
          <a:endParaRPr lang="pt-BR"/>
        </a:p>
      </dgm:t>
    </dgm:pt>
    <dgm:pt modelId="{4D82A887-1C39-4719-B691-86CFC2EC45AB}" type="sibTrans" cxnId="{55574FF8-1541-4BDD-93AC-CDB2360FE2BE}">
      <dgm:prSet/>
      <dgm:spPr/>
      <dgm:t>
        <a:bodyPr/>
        <a:lstStyle/>
        <a:p>
          <a:endParaRPr lang="pt-BR"/>
        </a:p>
      </dgm:t>
    </dgm:pt>
    <dgm:pt modelId="{18897D7A-2EF9-4A67-A105-F46FFA084A0E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Recompensa e reconhecimento</a:t>
          </a:r>
          <a:endParaRPr lang="pt-BR" dirty="0">
            <a:solidFill>
              <a:schemeClr val="tx1"/>
            </a:solidFill>
          </a:endParaRPr>
        </a:p>
      </dgm:t>
    </dgm:pt>
    <dgm:pt modelId="{1FAE63D0-1884-4DDA-BBCD-843C50E81B4A}" type="parTrans" cxnId="{2E3153F7-D071-44AB-B006-6E3339BAE320}">
      <dgm:prSet/>
      <dgm:spPr/>
      <dgm:t>
        <a:bodyPr/>
        <a:lstStyle/>
        <a:p>
          <a:endParaRPr lang="pt-BR"/>
        </a:p>
      </dgm:t>
    </dgm:pt>
    <dgm:pt modelId="{B8523190-A6FD-4B2F-B4A6-6EB2F508DC96}" type="sibTrans" cxnId="{2E3153F7-D071-44AB-B006-6E3339BAE320}">
      <dgm:prSet/>
      <dgm:spPr/>
      <dgm:t>
        <a:bodyPr/>
        <a:lstStyle/>
        <a:p>
          <a:endParaRPr lang="pt-BR"/>
        </a:p>
      </dgm:t>
    </dgm:pt>
    <dgm:pt modelId="{68E1A83D-EADE-497B-9814-270AFD84701D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Retenção e engajamento</a:t>
          </a:r>
          <a:endParaRPr lang="pt-BR" dirty="0">
            <a:solidFill>
              <a:schemeClr val="tx1"/>
            </a:solidFill>
          </a:endParaRPr>
        </a:p>
      </dgm:t>
    </dgm:pt>
    <dgm:pt modelId="{14648A63-182E-4D92-8837-48493A0E9825}" type="parTrans" cxnId="{7D2CECB5-14C1-42C9-8B40-522AD5DE7357}">
      <dgm:prSet/>
      <dgm:spPr/>
      <dgm:t>
        <a:bodyPr/>
        <a:lstStyle/>
        <a:p>
          <a:endParaRPr lang="pt-BR"/>
        </a:p>
      </dgm:t>
    </dgm:pt>
    <dgm:pt modelId="{8D0047E5-C0AA-43CC-8ED8-C6F4F9CF2A04}" type="sibTrans" cxnId="{7D2CECB5-14C1-42C9-8B40-522AD5DE7357}">
      <dgm:prSet/>
      <dgm:spPr/>
      <dgm:t>
        <a:bodyPr/>
        <a:lstStyle/>
        <a:p>
          <a:endParaRPr lang="pt-BR"/>
        </a:p>
      </dgm:t>
    </dgm:pt>
    <dgm:pt modelId="{1B46D463-A2E8-4FAE-A663-8EC3A2B15858}" type="pres">
      <dgm:prSet presAssocID="{1E39D0E6-0418-45D9-917A-B24E2C224750}" presName="Name0" presStyleCnt="0">
        <dgm:presLayoutVars>
          <dgm:dir/>
          <dgm:animLvl val="lvl"/>
          <dgm:resizeHandles val="exact"/>
        </dgm:presLayoutVars>
      </dgm:prSet>
      <dgm:spPr/>
    </dgm:pt>
    <dgm:pt modelId="{19639A86-F0E1-4001-A794-A0B03B9E1CC7}" type="pres">
      <dgm:prSet presAssocID="{1632EC8E-47E7-4625-BBA3-280471A984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D06279-AB1B-4B11-9B5C-47F696210379}" type="pres">
      <dgm:prSet presAssocID="{EFC5C40B-6ACF-4E9B-9EF7-B5B557CAA24B}" presName="parTxOnlySpace" presStyleCnt="0"/>
      <dgm:spPr/>
    </dgm:pt>
    <dgm:pt modelId="{59D0ACA7-A6BA-4C16-8612-0FADEFFCEAB0}" type="pres">
      <dgm:prSet presAssocID="{E3815E4A-04D7-42F7-86FA-92373F8438F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97F7DC-DFAD-411F-9EBC-C9556F837B1A}" type="pres">
      <dgm:prSet presAssocID="{C82BD88C-D03F-4D71-A704-1CF451DDD01D}" presName="parTxOnlySpace" presStyleCnt="0"/>
      <dgm:spPr/>
    </dgm:pt>
    <dgm:pt modelId="{1D205E0F-DFE6-4C0F-9982-12548D086951}" type="pres">
      <dgm:prSet presAssocID="{03883B81-DEEB-41D4-9412-0F3D48BE638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B9329F4-D33F-4E53-9D3F-63AFC62DADC8}" type="pres">
      <dgm:prSet presAssocID="{907CF5D8-55C9-4CC3-A514-D0D8782F3D2E}" presName="parTxOnlySpace" presStyleCnt="0"/>
      <dgm:spPr/>
    </dgm:pt>
    <dgm:pt modelId="{89F59181-BF14-4F0F-A129-4DC38B7BB022}" type="pres">
      <dgm:prSet presAssocID="{09B568EE-C8D2-43B3-B49D-399D6FB420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2C2EFC-1343-495A-9B3F-BEFB95B8688D}" type="pres">
      <dgm:prSet presAssocID="{76C8EBDA-AF6D-44FA-B051-AAD3E1899972}" presName="parTxOnlySpace" presStyleCnt="0"/>
      <dgm:spPr/>
    </dgm:pt>
    <dgm:pt modelId="{EE37AC3E-A48F-49BB-ABEE-FA55BC5572BA}" type="pres">
      <dgm:prSet presAssocID="{79C1C257-0CB6-433F-9FED-574150FDF8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B541B2-DB1E-4554-AA01-EBBEB4801804}" type="pres">
      <dgm:prSet presAssocID="{4D82A887-1C39-4719-B691-86CFC2EC45AB}" presName="parTxOnlySpace" presStyleCnt="0"/>
      <dgm:spPr/>
    </dgm:pt>
    <dgm:pt modelId="{37D394A1-3669-4812-8355-70BA5EA02384}" type="pres">
      <dgm:prSet presAssocID="{18897D7A-2EF9-4A67-A105-F46FFA084A0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53B8E77-CB2B-4C97-BF21-E89880B19E9B}" type="pres">
      <dgm:prSet presAssocID="{B8523190-A6FD-4B2F-B4A6-6EB2F508DC96}" presName="parTxOnlySpace" presStyleCnt="0"/>
      <dgm:spPr/>
    </dgm:pt>
    <dgm:pt modelId="{C4314B59-6612-4F23-925A-3D953C680DC0}" type="pres">
      <dgm:prSet presAssocID="{68E1A83D-EADE-497B-9814-270AFD84701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7928729-128B-486D-9784-95593B43B348}" type="presOf" srcId="{1E39D0E6-0418-45D9-917A-B24E2C224750}" destId="{1B46D463-A2E8-4FAE-A663-8EC3A2B15858}" srcOrd="0" destOrd="0" presId="urn:microsoft.com/office/officeart/2005/8/layout/chevron1"/>
    <dgm:cxn modelId="{B6D1CF5D-1327-4F2A-824F-4CDD4B34BE36}" type="presOf" srcId="{68E1A83D-EADE-497B-9814-270AFD84701D}" destId="{C4314B59-6612-4F23-925A-3D953C680DC0}" srcOrd="0" destOrd="0" presId="urn:microsoft.com/office/officeart/2005/8/layout/chevron1"/>
    <dgm:cxn modelId="{82219C43-11CA-44CB-A85B-DB8471CFB5C5}" type="presOf" srcId="{09B568EE-C8D2-43B3-B49D-399D6FB420F2}" destId="{89F59181-BF14-4F0F-A129-4DC38B7BB022}" srcOrd="0" destOrd="0" presId="urn:microsoft.com/office/officeart/2005/8/layout/chevron1"/>
    <dgm:cxn modelId="{66C6D268-AC21-4C98-9D08-96AA4234C928}" type="presOf" srcId="{18897D7A-2EF9-4A67-A105-F46FFA084A0E}" destId="{37D394A1-3669-4812-8355-70BA5EA02384}" srcOrd="0" destOrd="0" presId="urn:microsoft.com/office/officeart/2005/8/layout/chevron1"/>
    <dgm:cxn modelId="{47A78E55-D8C9-4760-9750-328AEEE129E4}" srcId="{1E39D0E6-0418-45D9-917A-B24E2C224750}" destId="{E3815E4A-04D7-42F7-86FA-92373F8438F9}" srcOrd="1" destOrd="0" parTransId="{1537C1EA-0D0A-462D-94E3-31F41E45403A}" sibTransId="{C82BD88C-D03F-4D71-A704-1CF451DDD01D}"/>
    <dgm:cxn modelId="{EF2CC282-8066-4040-9039-007661B7186E}" type="presOf" srcId="{79C1C257-0CB6-433F-9FED-574150FDF80C}" destId="{EE37AC3E-A48F-49BB-ABEE-FA55BC5572BA}" srcOrd="0" destOrd="0" presId="urn:microsoft.com/office/officeart/2005/8/layout/chevron1"/>
    <dgm:cxn modelId="{C9509A84-7825-404C-8D53-8BED718606A6}" srcId="{1E39D0E6-0418-45D9-917A-B24E2C224750}" destId="{1632EC8E-47E7-4625-BBA3-280471A98485}" srcOrd="0" destOrd="0" parTransId="{35FED13B-2AA8-4AA1-B02F-2F3A21DEBD41}" sibTransId="{EFC5C40B-6ACF-4E9B-9EF7-B5B557CAA24B}"/>
    <dgm:cxn modelId="{5DCBC38F-BF54-4D42-B1CE-8B4A164AB0C6}" srcId="{1E39D0E6-0418-45D9-917A-B24E2C224750}" destId="{03883B81-DEEB-41D4-9412-0F3D48BE6387}" srcOrd="2" destOrd="0" parTransId="{7DE2CEAC-0DDC-46EB-AC53-5CB56CBB2903}" sibTransId="{907CF5D8-55C9-4CC3-A514-D0D8782F3D2E}"/>
    <dgm:cxn modelId="{0380C2AB-A602-45FA-8397-34331C1AB315}" srcId="{1E39D0E6-0418-45D9-917A-B24E2C224750}" destId="{09B568EE-C8D2-43B3-B49D-399D6FB420F2}" srcOrd="3" destOrd="0" parTransId="{FB690350-FD6A-45C2-83F4-A346AA1AD163}" sibTransId="{76C8EBDA-AF6D-44FA-B051-AAD3E1899972}"/>
    <dgm:cxn modelId="{7D2CECB5-14C1-42C9-8B40-522AD5DE7357}" srcId="{1E39D0E6-0418-45D9-917A-B24E2C224750}" destId="{68E1A83D-EADE-497B-9814-270AFD84701D}" srcOrd="6" destOrd="0" parTransId="{14648A63-182E-4D92-8837-48493A0E9825}" sibTransId="{8D0047E5-C0AA-43CC-8ED8-C6F4F9CF2A04}"/>
    <dgm:cxn modelId="{C5043EDB-11A4-4DEC-8F32-86F84798B4AC}" type="presOf" srcId="{E3815E4A-04D7-42F7-86FA-92373F8438F9}" destId="{59D0ACA7-A6BA-4C16-8612-0FADEFFCEAB0}" srcOrd="0" destOrd="0" presId="urn:microsoft.com/office/officeart/2005/8/layout/chevron1"/>
    <dgm:cxn modelId="{2E3153F7-D071-44AB-B006-6E3339BAE320}" srcId="{1E39D0E6-0418-45D9-917A-B24E2C224750}" destId="{18897D7A-2EF9-4A67-A105-F46FFA084A0E}" srcOrd="5" destOrd="0" parTransId="{1FAE63D0-1884-4DDA-BBCD-843C50E81B4A}" sibTransId="{B8523190-A6FD-4B2F-B4A6-6EB2F508DC96}"/>
    <dgm:cxn modelId="{55574FF8-1541-4BDD-93AC-CDB2360FE2BE}" srcId="{1E39D0E6-0418-45D9-917A-B24E2C224750}" destId="{79C1C257-0CB6-433F-9FED-574150FDF80C}" srcOrd="4" destOrd="0" parTransId="{834424E6-14AC-4FFA-82DD-286F3FB654D3}" sibTransId="{4D82A887-1C39-4719-B691-86CFC2EC45AB}"/>
    <dgm:cxn modelId="{A0D60EFE-E3BB-4EA2-8BD4-D7C36D383CAF}" type="presOf" srcId="{03883B81-DEEB-41D4-9412-0F3D48BE6387}" destId="{1D205E0F-DFE6-4C0F-9982-12548D086951}" srcOrd="0" destOrd="0" presId="urn:microsoft.com/office/officeart/2005/8/layout/chevron1"/>
    <dgm:cxn modelId="{F6B6CDFF-CB1C-4F47-9E05-87FB0F8FE025}" type="presOf" srcId="{1632EC8E-47E7-4625-BBA3-280471A98485}" destId="{19639A86-F0E1-4001-A794-A0B03B9E1CC7}" srcOrd="0" destOrd="0" presId="urn:microsoft.com/office/officeart/2005/8/layout/chevron1"/>
    <dgm:cxn modelId="{3827E88D-E858-4D1C-A5B2-DB104462B4B3}" type="presParOf" srcId="{1B46D463-A2E8-4FAE-A663-8EC3A2B15858}" destId="{19639A86-F0E1-4001-A794-A0B03B9E1CC7}" srcOrd="0" destOrd="0" presId="urn:microsoft.com/office/officeart/2005/8/layout/chevron1"/>
    <dgm:cxn modelId="{5AB501B6-4A57-41DE-9E1F-90E3ED1E2AE6}" type="presParOf" srcId="{1B46D463-A2E8-4FAE-A663-8EC3A2B15858}" destId="{B8D06279-AB1B-4B11-9B5C-47F696210379}" srcOrd="1" destOrd="0" presId="urn:microsoft.com/office/officeart/2005/8/layout/chevron1"/>
    <dgm:cxn modelId="{5F0CBB29-5E5D-4B55-BEA4-77F2A305FE6D}" type="presParOf" srcId="{1B46D463-A2E8-4FAE-A663-8EC3A2B15858}" destId="{59D0ACA7-A6BA-4C16-8612-0FADEFFCEAB0}" srcOrd="2" destOrd="0" presId="urn:microsoft.com/office/officeart/2005/8/layout/chevron1"/>
    <dgm:cxn modelId="{6782A572-388A-4740-BB9F-544E8E948622}" type="presParOf" srcId="{1B46D463-A2E8-4FAE-A663-8EC3A2B15858}" destId="{6A97F7DC-DFAD-411F-9EBC-C9556F837B1A}" srcOrd="3" destOrd="0" presId="urn:microsoft.com/office/officeart/2005/8/layout/chevron1"/>
    <dgm:cxn modelId="{818B0066-2887-4722-A194-345D92156BDD}" type="presParOf" srcId="{1B46D463-A2E8-4FAE-A663-8EC3A2B15858}" destId="{1D205E0F-DFE6-4C0F-9982-12548D086951}" srcOrd="4" destOrd="0" presId="urn:microsoft.com/office/officeart/2005/8/layout/chevron1"/>
    <dgm:cxn modelId="{A82FE361-7126-40A1-822B-0C1351612D5E}" type="presParOf" srcId="{1B46D463-A2E8-4FAE-A663-8EC3A2B15858}" destId="{2B9329F4-D33F-4E53-9D3F-63AFC62DADC8}" srcOrd="5" destOrd="0" presId="urn:microsoft.com/office/officeart/2005/8/layout/chevron1"/>
    <dgm:cxn modelId="{7DC979DE-4F5C-4E0C-AA2C-B6DB3494087A}" type="presParOf" srcId="{1B46D463-A2E8-4FAE-A663-8EC3A2B15858}" destId="{89F59181-BF14-4F0F-A129-4DC38B7BB022}" srcOrd="6" destOrd="0" presId="urn:microsoft.com/office/officeart/2005/8/layout/chevron1"/>
    <dgm:cxn modelId="{887FE7BC-7B99-40A3-A975-FA6483749D8E}" type="presParOf" srcId="{1B46D463-A2E8-4FAE-A663-8EC3A2B15858}" destId="{D02C2EFC-1343-495A-9B3F-BEFB95B8688D}" srcOrd="7" destOrd="0" presId="urn:microsoft.com/office/officeart/2005/8/layout/chevron1"/>
    <dgm:cxn modelId="{D8A1A7FF-EDB1-403A-9A28-EF27AE56D02B}" type="presParOf" srcId="{1B46D463-A2E8-4FAE-A663-8EC3A2B15858}" destId="{EE37AC3E-A48F-49BB-ABEE-FA55BC5572BA}" srcOrd="8" destOrd="0" presId="urn:microsoft.com/office/officeart/2005/8/layout/chevron1"/>
    <dgm:cxn modelId="{CFBBACE4-73F6-419B-80A2-2EA8FB3FBF84}" type="presParOf" srcId="{1B46D463-A2E8-4FAE-A663-8EC3A2B15858}" destId="{52B541B2-DB1E-4554-AA01-EBBEB4801804}" srcOrd="9" destOrd="0" presId="urn:microsoft.com/office/officeart/2005/8/layout/chevron1"/>
    <dgm:cxn modelId="{BE4379C1-370A-4883-B79C-55890700BAC0}" type="presParOf" srcId="{1B46D463-A2E8-4FAE-A663-8EC3A2B15858}" destId="{37D394A1-3669-4812-8355-70BA5EA02384}" srcOrd="10" destOrd="0" presId="urn:microsoft.com/office/officeart/2005/8/layout/chevron1"/>
    <dgm:cxn modelId="{932AA6A2-D473-43B5-A4BB-B75EFA45F209}" type="presParOf" srcId="{1B46D463-A2E8-4FAE-A663-8EC3A2B15858}" destId="{753B8E77-CB2B-4C97-BF21-E89880B19E9B}" srcOrd="11" destOrd="0" presId="urn:microsoft.com/office/officeart/2005/8/layout/chevron1"/>
    <dgm:cxn modelId="{EC6065BE-0076-41C9-BDFD-CE98C9EFEA60}" type="presParOf" srcId="{1B46D463-A2E8-4FAE-A663-8EC3A2B15858}" destId="{C4314B59-6612-4F23-925A-3D953C680DC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39D0E6-0418-45D9-917A-B24E2C2247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EC8E-47E7-4625-BBA3-280471A98485}">
      <dgm:prSet phldrT="[Texto]"/>
      <dgm:spPr>
        <a:solidFill>
          <a:srgbClr val="00B050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Planejamento de pessoas</a:t>
          </a:r>
          <a:endParaRPr lang="pt-BR" dirty="0">
            <a:solidFill>
              <a:schemeClr val="tx1"/>
            </a:solidFill>
          </a:endParaRPr>
        </a:p>
      </dgm:t>
    </dgm:pt>
    <dgm:pt modelId="{35FED13B-2AA8-4AA1-B02F-2F3A21DEBD41}" type="parTrans" cxnId="{C9509A84-7825-404C-8D53-8BED718606A6}">
      <dgm:prSet/>
      <dgm:spPr/>
      <dgm:t>
        <a:bodyPr/>
        <a:lstStyle/>
        <a:p>
          <a:endParaRPr lang="pt-BR"/>
        </a:p>
      </dgm:t>
    </dgm:pt>
    <dgm:pt modelId="{EFC5C40B-6ACF-4E9B-9EF7-B5B557CAA24B}" type="sibTrans" cxnId="{C9509A84-7825-404C-8D53-8BED718606A6}">
      <dgm:prSet/>
      <dgm:spPr/>
      <dgm:t>
        <a:bodyPr/>
        <a:lstStyle/>
        <a:p>
          <a:endParaRPr lang="pt-BR"/>
        </a:p>
      </dgm:t>
    </dgm:pt>
    <dgm:pt modelId="{E3815E4A-04D7-42F7-86FA-92373F8438F9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Recrutamento e seleção</a:t>
          </a:r>
          <a:endParaRPr lang="pt-BR" dirty="0">
            <a:solidFill>
              <a:schemeClr val="tx1"/>
            </a:solidFill>
          </a:endParaRPr>
        </a:p>
      </dgm:t>
    </dgm:pt>
    <dgm:pt modelId="{1537C1EA-0D0A-462D-94E3-31F41E45403A}" type="parTrans" cxnId="{47A78E55-D8C9-4760-9750-328AEEE129E4}">
      <dgm:prSet/>
      <dgm:spPr/>
      <dgm:t>
        <a:bodyPr/>
        <a:lstStyle/>
        <a:p>
          <a:endParaRPr lang="pt-BR"/>
        </a:p>
      </dgm:t>
    </dgm:pt>
    <dgm:pt modelId="{C82BD88C-D03F-4D71-A704-1CF451DDD01D}" type="sibTrans" cxnId="{47A78E55-D8C9-4760-9750-328AEEE129E4}">
      <dgm:prSet/>
      <dgm:spPr/>
      <dgm:t>
        <a:bodyPr/>
        <a:lstStyle/>
        <a:p>
          <a:endParaRPr lang="pt-BR"/>
        </a:p>
      </dgm:t>
    </dgm:pt>
    <dgm:pt modelId="{03883B81-DEEB-41D4-9412-0F3D48BE6387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Integração e acolhimento</a:t>
          </a:r>
          <a:endParaRPr lang="pt-BR" dirty="0">
            <a:solidFill>
              <a:schemeClr val="tx1"/>
            </a:solidFill>
          </a:endParaRPr>
        </a:p>
      </dgm:t>
    </dgm:pt>
    <dgm:pt modelId="{7DE2CEAC-0DDC-46EB-AC53-5CB56CBB2903}" type="parTrans" cxnId="{5DCBC38F-BF54-4D42-B1CE-8B4A164AB0C6}">
      <dgm:prSet/>
      <dgm:spPr/>
      <dgm:t>
        <a:bodyPr/>
        <a:lstStyle/>
        <a:p>
          <a:endParaRPr lang="pt-BR"/>
        </a:p>
      </dgm:t>
    </dgm:pt>
    <dgm:pt modelId="{907CF5D8-55C9-4CC3-A514-D0D8782F3D2E}" type="sibTrans" cxnId="{5DCBC38F-BF54-4D42-B1CE-8B4A164AB0C6}">
      <dgm:prSet/>
      <dgm:spPr/>
      <dgm:t>
        <a:bodyPr/>
        <a:lstStyle/>
        <a:p>
          <a:endParaRPr lang="pt-BR"/>
        </a:p>
      </dgm:t>
    </dgm:pt>
    <dgm:pt modelId="{09B568EE-C8D2-43B3-B49D-399D6FB420F2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Treinamento e desenvolvimento</a:t>
          </a:r>
          <a:endParaRPr lang="pt-BR" dirty="0">
            <a:solidFill>
              <a:schemeClr val="tx1"/>
            </a:solidFill>
          </a:endParaRPr>
        </a:p>
      </dgm:t>
    </dgm:pt>
    <dgm:pt modelId="{FB690350-FD6A-45C2-83F4-A346AA1AD163}" type="parTrans" cxnId="{0380C2AB-A602-45FA-8397-34331C1AB315}">
      <dgm:prSet/>
      <dgm:spPr/>
      <dgm:t>
        <a:bodyPr/>
        <a:lstStyle/>
        <a:p>
          <a:endParaRPr lang="pt-BR"/>
        </a:p>
      </dgm:t>
    </dgm:pt>
    <dgm:pt modelId="{76C8EBDA-AF6D-44FA-B051-AAD3E1899972}" type="sibTrans" cxnId="{0380C2AB-A602-45FA-8397-34331C1AB315}">
      <dgm:prSet/>
      <dgm:spPr/>
      <dgm:t>
        <a:bodyPr/>
        <a:lstStyle/>
        <a:p>
          <a:endParaRPr lang="pt-BR"/>
        </a:p>
      </dgm:t>
    </dgm:pt>
    <dgm:pt modelId="{79C1C257-0CB6-433F-9FED-574150FDF80C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Avaliação de desempenho</a:t>
          </a:r>
          <a:endParaRPr lang="pt-BR" dirty="0">
            <a:solidFill>
              <a:schemeClr val="tx1"/>
            </a:solidFill>
          </a:endParaRPr>
        </a:p>
      </dgm:t>
    </dgm:pt>
    <dgm:pt modelId="{834424E6-14AC-4FFA-82DD-286F3FB654D3}" type="parTrans" cxnId="{55574FF8-1541-4BDD-93AC-CDB2360FE2BE}">
      <dgm:prSet/>
      <dgm:spPr/>
      <dgm:t>
        <a:bodyPr/>
        <a:lstStyle/>
        <a:p>
          <a:endParaRPr lang="pt-BR"/>
        </a:p>
      </dgm:t>
    </dgm:pt>
    <dgm:pt modelId="{4D82A887-1C39-4719-B691-86CFC2EC45AB}" type="sibTrans" cxnId="{55574FF8-1541-4BDD-93AC-CDB2360FE2BE}">
      <dgm:prSet/>
      <dgm:spPr/>
      <dgm:t>
        <a:bodyPr/>
        <a:lstStyle/>
        <a:p>
          <a:endParaRPr lang="pt-BR"/>
        </a:p>
      </dgm:t>
    </dgm:pt>
    <dgm:pt modelId="{18897D7A-2EF9-4A67-A105-F46FFA084A0E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Recompensa e reconhecimento</a:t>
          </a:r>
          <a:endParaRPr lang="pt-BR" dirty="0">
            <a:solidFill>
              <a:schemeClr val="tx1"/>
            </a:solidFill>
          </a:endParaRPr>
        </a:p>
      </dgm:t>
    </dgm:pt>
    <dgm:pt modelId="{1FAE63D0-1884-4DDA-BBCD-843C50E81B4A}" type="parTrans" cxnId="{2E3153F7-D071-44AB-B006-6E3339BAE320}">
      <dgm:prSet/>
      <dgm:spPr/>
      <dgm:t>
        <a:bodyPr/>
        <a:lstStyle/>
        <a:p>
          <a:endParaRPr lang="pt-BR"/>
        </a:p>
      </dgm:t>
    </dgm:pt>
    <dgm:pt modelId="{B8523190-A6FD-4B2F-B4A6-6EB2F508DC96}" type="sibTrans" cxnId="{2E3153F7-D071-44AB-B006-6E3339BAE320}">
      <dgm:prSet/>
      <dgm:spPr/>
      <dgm:t>
        <a:bodyPr/>
        <a:lstStyle/>
        <a:p>
          <a:endParaRPr lang="pt-BR"/>
        </a:p>
      </dgm:t>
    </dgm:pt>
    <dgm:pt modelId="{68E1A83D-EADE-497B-9814-270AFD84701D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Retenção e engajamento</a:t>
          </a:r>
          <a:endParaRPr lang="pt-BR" dirty="0">
            <a:solidFill>
              <a:schemeClr val="tx1"/>
            </a:solidFill>
          </a:endParaRPr>
        </a:p>
      </dgm:t>
    </dgm:pt>
    <dgm:pt modelId="{14648A63-182E-4D92-8837-48493A0E9825}" type="parTrans" cxnId="{7D2CECB5-14C1-42C9-8B40-522AD5DE7357}">
      <dgm:prSet/>
      <dgm:spPr/>
      <dgm:t>
        <a:bodyPr/>
        <a:lstStyle/>
        <a:p>
          <a:endParaRPr lang="pt-BR"/>
        </a:p>
      </dgm:t>
    </dgm:pt>
    <dgm:pt modelId="{8D0047E5-C0AA-43CC-8ED8-C6F4F9CF2A04}" type="sibTrans" cxnId="{7D2CECB5-14C1-42C9-8B40-522AD5DE7357}">
      <dgm:prSet/>
      <dgm:spPr/>
      <dgm:t>
        <a:bodyPr/>
        <a:lstStyle/>
        <a:p>
          <a:endParaRPr lang="pt-BR"/>
        </a:p>
      </dgm:t>
    </dgm:pt>
    <dgm:pt modelId="{1B46D463-A2E8-4FAE-A663-8EC3A2B15858}" type="pres">
      <dgm:prSet presAssocID="{1E39D0E6-0418-45D9-917A-B24E2C224750}" presName="Name0" presStyleCnt="0">
        <dgm:presLayoutVars>
          <dgm:dir/>
          <dgm:animLvl val="lvl"/>
          <dgm:resizeHandles val="exact"/>
        </dgm:presLayoutVars>
      </dgm:prSet>
      <dgm:spPr/>
    </dgm:pt>
    <dgm:pt modelId="{19639A86-F0E1-4001-A794-A0B03B9E1CC7}" type="pres">
      <dgm:prSet presAssocID="{1632EC8E-47E7-4625-BBA3-280471A984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D06279-AB1B-4B11-9B5C-47F696210379}" type="pres">
      <dgm:prSet presAssocID="{EFC5C40B-6ACF-4E9B-9EF7-B5B557CAA24B}" presName="parTxOnlySpace" presStyleCnt="0"/>
      <dgm:spPr/>
    </dgm:pt>
    <dgm:pt modelId="{59D0ACA7-A6BA-4C16-8612-0FADEFFCEAB0}" type="pres">
      <dgm:prSet presAssocID="{E3815E4A-04D7-42F7-86FA-92373F8438F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97F7DC-DFAD-411F-9EBC-C9556F837B1A}" type="pres">
      <dgm:prSet presAssocID="{C82BD88C-D03F-4D71-A704-1CF451DDD01D}" presName="parTxOnlySpace" presStyleCnt="0"/>
      <dgm:spPr/>
    </dgm:pt>
    <dgm:pt modelId="{1D205E0F-DFE6-4C0F-9982-12548D086951}" type="pres">
      <dgm:prSet presAssocID="{03883B81-DEEB-41D4-9412-0F3D48BE638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B9329F4-D33F-4E53-9D3F-63AFC62DADC8}" type="pres">
      <dgm:prSet presAssocID="{907CF5D8-55C9-4CC3-A514-D0D8782F3D2E}" presName="parTxOnlySpace" presStyleCnt="0"/>
      <dgm:spPr/>
    </dgm:pt>
    <dgm:pt modelId="{89F59181-BF14-4F0F-A129-4DC38B7BB022}" type="pres">
      <dgm:prSet presAssocID="{09B568EE-C8D2-43B3-B49D-399D6FB420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2C2EFC-1343-495A-9B3F-BEFB95B8688D}" type="pres">
      <dgm:prSet presAssocID="{76C8EBDA-AF6D-44FA-B051-AAD3E1899972}" presName="parTxOnlySpace" presStyleCnt="0"/>
      <dgm:spPr/>
    </dgm:pt>
    <dgm:pt modelId="{EE37AC3E-A48F-49BB-ABEE-FA55BC5572BA}" type="pres">
      <dgm:prSet presAssocID="{79C1C257-0CB6-433F-9FED-574150FDF8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B541B2-DB1E-4554-AA01-EBBEB4801804}" type="pres">
      <dgm:prSet presAssocID="{4D82A887-1C39-4719-B691-86CFC2EC45AB}" presName="parTxOnlySpace" presStyleCnt="0"/>
      <dgm:spPr/>
    </dgm:pt>
    <dgm:pt modelId="{37D394A1-3669-4812-8355-70BA5EA02384}" type="pres">
      <dgm:prSet presAssocID="{18897D7A-2EF9-4A67-A105-F46FFA084A0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53B8E77-CB2B-4C97-BF21-E89880B19E9B}" type="pres">
      <dgm:prSet presAssocID="{B8523190-A6FD-4B2F-B4A6-6EB2F508DC96}" presName="parTxOnlySpace" presStyleCnt="0"/>
      <dgm:spPr/>
    </dgm:pt>
    <dgm:pt modelId="{C4314B59-6612-4F23-925A-3D953C680DC0}" type="pres">
      <dgm:prSet presAssocID="{68E1A83D-EADE-497B-9814-270AFD84701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7928729-128B-486D-9784-95593B43B348}" type="presOf" srcId="{1E39D0E6-0418-45D9-917A-B24E2C224750}" destId="{1B46D463-A2E8-4FAE-A663-8EC3A2B15858}" srcOrd="0" destOrd="0" presId="urn:microsoft.com/office/officeart/2005/8/layout/chevron1"/>
    <dgm:cxn modelId="{B6D1CF5D-1327-4F2A-824F-4CDD4B34BE36}" type="presOf" srcId="{68E1A83D-EADE-497B-9814-270AFD84701D}" destId="{C4314B59-6612-4F23-925A-3D953C680DC0}" srcOrd="0" destOrd="0" presId="urn:microsoft.com/office/officeart/2005/8/layout/chevron1"/>
    <dgm:cxn modelId="{82219C43-11CA-44CB-A85B-DB8471CFB5C5}" type="presOf" srcId="{09B568EE-C8D2-43B3-B49D-399D6FB420F2}" destId="{89F59181-BF14-4F0F-A129-4DC38B7BB022}" srcOrd="0" destOrd="0" presId="urn:microsoft.com/office/officeart/2005/8/layout/chevron1"/>
    <dgm:cxn modelId="{66C6D268-AC21-4C98-9D08-96AA4234C928}" type="presOf" srcId="{18897D7A-2EF9-4A67-A105-F46FFA084A0E}" destId="{37D394A1-3669-4812-8355-70BA5EA02384}" srcOrd="0" destOrd="0" presId="urn:microsoft.com/office/officeart/2005/8/layout/chevron1"/>
    <dgm:cxn modelId="{47A78E55-D8C9-4760-9750-328AEEE129E4}" srcId="{1E39D0E6-0418-45D9-917A-B24E2C224750}" destId="{E3815E4A-04D7-42F7-86FA-92373F8438F9}" srcOrd="1" destOrd="0" parTransId="{1537C1EA-0D0A-462D-94E3-31F41E45403A}" sibTransId="{C82BD88C-D03F-4D71-A704-1CF451DDD01D}"/>
    <dgm:cxn modelId="{EF2CC282-8066-4040-9039-007661B7186E}" type="presOf" srcId="{79C1C257-0CB6-433F-9FED-574150FDF80C}" destId="{EE37AC3E-A48F-49BB-ABEE-FA55BC5572BA}" srcOrd="0" destOrd="0" presId="urn:microsoft.com/office/officeart/2005/8/layout/chevron1"/>
    <dgm:cxn modelId="{C9509A84-7825-404C-8D53-8BED718606A6}" srcId="{1E39D0E6-0418-45D9-917A-B24E2C224750}" destId="{1632EC8E-47E7-4625-BBA3-280471A98485}" srcOrd="0" destOrd="0" parTransId="{35FED13B-2AA8-4AA1-B02F-2F3A21DEBD41}" sibTransId="{EFC5C40B-6ACF-4E9B-9EF7-B5B557CAA24B}"/>
    <dgm:cxn modelId="{5DCBC38F-BF54-4D42-B1CE-8B4A164AB0C6}" srcId="{1E39D0E6-0418-45D9-917A-B24E2C224750}" destId="{03883B81-DEEB-41D4-9412-0F3D48BE6387}" srcOrd="2" destOrd="0" parTransId="{7DE2CEAC-0DDC-46EB-AC53-5CB56CBB2903}" sibTransId="{907CF5D8-55C9-4CC3-A514-D0D8782F3D2E}"/>
    <dgm:cxn modelId="{0380C2AB-A602-45FA-8397-34331C1AB315}" srcId="{1E39D0E6-0418-45D9-917A-B24E2C224750}" destId="{09B568EE-C8D2-43B3-B49D-399D6FB420F2}" srcOrd="3" destOrd="0" parTransId="{FB690350-FD6A-45C2-83F4-A346AA1AD163}" sibTransId="{76C8EBDA-AF6D-44FA-B051-AAD3E1899972}"/>
    <dgm:cxn modelId="{7D2CECB5-14C1-42C9-8B40-522AD5DE7357}" srcId="{1E39D0E6-0418-45D9-917A-B24E2C224750}" destId="{68E1A83D-EADE-497B-9814-270AFD84701D}" srcOrd="6" destOrd="0" parTransId="{14648A63-182E-4D92-8837-48493A0E9825}" sibTransId="{8D0047E5-C0AA-43CC-8ED8-C6F4F9CF2A04}"/>
    <dgm:cxn modelId="{C5043EDB-11A4-4DEC-8F32-86F84798B4AC}" type="presOf" srcId="{E3815E4A-04D7-42F7-86FA-92373F8438F9}" destId="{59D0ACA7-A6BA-4C16-8612-0FADEFFCEAB0}" srcOrd="0" destOrd="0" presId="urn:microsoft.com/office/officeart/2005/8/layout/chevron1"/>
    <dgm:cxn modelId="{2E3153F7-D071-44AB-B006-6E3339BAE320}" srcId="{1E39D0E6-0418-45D9-917A-B24E2C224750}" destId="{18897D7A-2EF9-4A67-A105-F46FFA084A0E}" srcOrd="5" destOrd="0" parTransId="{1FAE63D0-1884-4DDA-BBCD-843C50E81B4A}" sibTransId="{B8523190-A6FD-4B2F-B4A6-6EB2F508DC96}"/>
    <dgm:cxn modelId="{55574FF8-1541-4BDD-93AC-CDB2360FE2BE}" srcId="{1E39D0E6-0418-45D9-917A-B24E2C224750}" destId="{79C1C257-0CB6-433F-9FED-574150FDF80C}" srcOrd="4" destOrd="0" parTransId="{834424E6-14AC-4FFA-82DD-286F3FB654D3}" sibTransId="{4D82A887-1C39-4719-B691-86CFC2EC45AB}"/>
    <dgm:cxn modelId="{A0D60EFE-E3BB-4EA2-8BD4-D7C36D383CAF}" type="presOf" srcId="{03883B81-DEEB-41D4-9412-0F3D48BE6387}" destId="{1D205E0F-DFE6-4C0F-9982-12548D086951}" srcOrd="0" destOrd="0" presId="urn:microsoft.com/office/officeart/2005/8/layout/chevron1"/>
    <dgm:cxn modelId="{F6B6CDFF-CB1C-4F47-9E05-87FB0F8FE025}" type="presOf" srcId="{1632EC8E-47E7-4625-BBA3-280471A98485}" destId="{19639A86-F0E1-4001-A794-A0B03B9E1CC7}" srcOrd="0" destOrd="0" presId="urn:microsoft.com/office/officeart/2005/8/layout/chevron1"/>
    <dgm:cxn modelId="{3827E88D-E858-4D1C-A5B2-DB104462B4B3}" type="presParOf" srcId="{1B46D463-A2E8-4FAE-A663-8EC3A2B15858}" destId="{19639A86-F0E1-4001-A794-A0B03B9E1CC7}" srcOrd="0" destOrd="0" presId="urn:microsoft.com/office/officeart/2005/8/layout/chevron1"/>
    <dgm:cxn modelId="{5AB501B6-4A57-41DE-9E1F-90E3ED1E2AE6}" type="presParOf" srcId="{1B46D463-A2E8-4FAE-A663-8EC3A2B15858}" destId="{B8D06279-AB1B-4B11-9B5C-47F696210379}" srcOrd="1" destOrd="0" presId="urn:microsoft.com/office/officeart/2005/8/layout/chevron1"/>
    <dgm:cxn modelId="{5F0CBB29-5E5D-4B55-BEA4-77F2A305FE6D}" type="presParOf" srcId="{1B46D463-A2E8-4FAE-A663-8EC3A2B15858}" destId="{59D0ACA7-A6BA-4C16-8612-0FADEFFCEAB0}" srcOrd="2" destOrd="0" presId="urn:microsoft.com/office/officeart/2005/8/layout/chevron1"/>
    <dgm:cxn modelId="{6782A572-388A-4740-BB9F-544E8E948622}" type="presParOf" srcId="{1B46D463-A2E8-4FAE-A663-8EC3A2B15858}" destId="{6A97F7DC-DFAD-411F-9EBC-C9556F837B1A}" srcOrd="3" destOrd="0" presId="urn:microsoft.com/office/officeart/2005/8/layout/chevron1"/>
    <dgm:cxn modelId="{818B0066-2887-4722-A194-345D92156BDD}" type="presParOf" srcId="{1B46D463-A2E8-4FAE-A663-8EC3A2B15858}" destId="{1D205E0F-DFE6-4C0F-9982-12548D086951}" srcOrd="4" destOrd="0" presId="urn:microsoft.com/office/officeart/2005/8/layout/chevron1"/>
    <dgm:cxn modelId="{A82FE361-7126-40A1-822B-0C1351612D5E}" type="presParOf" srcId="{1B46D463-A2E8-4FAE-A663-8EC3A2B15858}" destId="{2B9329F4-D33F-4E53-9D3F-63AFC62DADC8}" srcOrd="5" destOrd="0" presId="urn:microsoft.com/office/officeart/2005/8/layout/chevron1"/>
    <dgm:cxn modelId="{7DC979DE-4F5C-4E0C-AA2C-B6DB3494087A}" type="presParOf" srcId="{1B46D463-A2E8-4FAE-A663-8EC3A2B15858}" destId="{89F59181-BF14-4F0F-A129-4DC38B7BB022}" srcOrd="6" destOrd="0" presId="urn:microsoft.com/office/officeart/2005/8/layout/chevron1"/>
    <dgm:cxn modelId="{887FE7BC-7B99-40A3-A975-FA6483749D8E}" type="presParOf" srcId="{1B46D463-A2E8-4FAE-A663-8EC3A2B15858}" destId="{D02C2EFC-1343-495A-9B3F-BEFB95B8688D}" srcOrd="7" destOrd="0" presId="urn:microsoft.com/office/officeart/2005/8/layout/chevron1"/>
    <dgm:cxn modelId="{D8A1A7FF-EDB1-403A-9A28-EF27AE56D02B}" type="presParOf" srcId="{1B46D463-A2E8-4FAE-A663-8EC3A2B15858}" destId="{EE37AC3E-A48F-49BB-ABEE-FA55BC5572BA}" srcOrd="8" destOrd="0" presId="urn:microsoft.com/office/officeart/2005/8/layout/chevron1"/>
    <dgm:cxn modelId="{CFBBACE4-73F6-419B-80A2-2EA8FB3FBF84}" type="presParOf" srcId="{1B46D463-A2E8-4FAE-A663-8EC3A2B15858}" destId="{52B541B2-DB1E-4554-AA01-EBBEB4801804}" srcOrd="9" destOrd="0" presId="urn:microsoft.com/office/officeart/2005/8/layout/chevron1"/>
    <dgm:cxn modelId="{BE4379C1-370A-4883-B79C-55890700BAC0}" type="presParOf" srcId="{1B46D463-A2E8-4FAE-A663-8EC3A2B15858}" destId="{37D394A1-3669-4812-8355-70BA5EA02384}" srcOrd="10" destOrd="0" presId="urn:microsoft.com/office/officeart/2005/8/layout/chevron1"/>
    <dgm:cxn modelId="{932AA6A2-D473-43B5-A4BB-B75EFA45F209}" type="presParOf" srcId="{1B46D463-A2E8-4FAE-A663-8EC3A2B15858}" destId="{753B8E77-CB2B-4C97-BF21-E89880B19E9B}" srcOrd="11" destOrd="0" presId="urn:microsoft.com/office/officeart/2005/8/layout/chevron1"/>
    <dgm:cxn modelId="{EC6065BE-0076-41C9-BDFD-CE98C9EFEA60}" type="presParOf" srcId="{1B46D463-A2E8-4FAE-A663-8EC3A2B15858}" destId="{C4314B59-6612-4F23-925A-3D953C680DC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39D0E6-0418-45D9-917A-B24E2C2247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EC8E-47E7-4625-BBA3-280471A98485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Planejamento de pessoas</a:t>
          </a:r>
          <a:endParaRPr lang="pt-BR" dirty="0">
            <a:solidFill>
              <a:schemeClr val="tx1"/>
            </a:solidFill>
          </a:endParaRPr>
        </a:p>
      </dgm:t>
    </dgm:pt>
    <dgm:pt modelId="{35FED13B-2AA8-4AA1-B02F-2F3A21DEBD41}" type="parTrans" cxnId="{C9509A84-7825-404C-8D53-8BED718606A6}">
      <dgm:prSet/>
      <dgm:spPr/>
      <dgm:t>
        <a:bodyPr/>
        <a:lstStyle/>
        <a:p>
          <a:endParaRPr lang="pt-BR"/>
        </a:p>
      </dgm:t>
    </dgm:pt>
    <dgm:pt modelId="{EFC5C40B-6ACF-4E9B-9EF7-B5B557CAA24B}" type="sibTrans" cxnId="{C9509A84-7825-404C-8D53-8BED718606A6}">
      <dgm:prSet/>
      <dgm:spPr/>
      <dgm:t>
        <a:bodyPr/>
        <a:lstStyle/>
        <a:p>
          <a:endParaRPr lang="pt-BR"/>
        </a:p>
      </dgm:t>
    </dgm:pt>
    <dgm:pt modelId="{E3815E4A-04D7-42F7-86FA-92373F8438F9}">
      <dgm:prSet phldrT="[Texto]"/>
      <dgm:spPr>
        <a:solidFill>
          <a:srgbClr val="00BF63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Recrutamento e seleção</a:t>
          </a:r>
          <a:endParaRPr lang="pt-BR" dirty="0">
            <a:solidFill>
              <a:schemeClr val="tx1"/>
            </a:solidFill>
          </a:endParaRPr>
        </a:p>
      </dgm:t>
    </dgm:pt>
    <dgm:pt modelId="{1537C1EA-0D0A-462D-94E3-31F41E45403A}" type="parTrans" cxnId="{47A78E55-D8C9-4760-9750-328AEEE129E4}">
      <dgm:prSet/>
      <dgm:spPr/>
      <dgm:t>
        <a:bodyPr/>
        <a:lstStyle/>
        <a:p>
          <a:endParaRPr lang="pt-BR"/>
        </a:p>
      </dgm:t>
    </dgm:pt>
    <dgm:pt modelId="{C82BD88C-D03F-4D71-A704-1CF451DDD01D}" type="sibTrans" cxnId="{47A78E55-D8C9-4760-9750-328AEEE129E4}">
      <dgm:prSet/>
      <dgm:spPr/>
      <dgm:t>
        <a:bodyPr/>
        <a:lstStyle/>
        <a:p>
          <a:endParaRPr lang="pt-BR"/>
        </a:p>
      </dgm:t>
    </dgm:pt>
    <dgm:pt modelId="{03883B81-DEEB-41D4-9412-0F3D48BE6387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Integração e acolhimento</a:t>
          </a:r>
          <a:endParaRPr lang="pt-BR" dirty="0">
            <a:solidFill>
              <a:schemeClr val="tx1"/>
            </a:solidFill>
          </a:endParaRPr>
        </a:p>
      </dgm:t>
    </dgm:pt>
    <dgm:pt modelId="{7DE2CEAC-0DDC-46EB-AC53-5CB56CBB2903}" type="parTrans" cxnId="{5DCBC38F-BF54-4D42-B1CE-8B4A164AB0C6}">
      <dgm:prSet/>
      <dgm:spPr/>
      <dgm:t>
        <a:bodyPr/>
        <a:lstStyle/>
        <a:p>
          <a:endParaRPr lang="pt-BR"/>
        </a:p>
      </dgm:t>
    </dgm:pt>
    <dgm:pt modelId="{907CF5D8-55C9-4CC3-A514-D0D8782F3D2E}" type="sibTrans" cxnId="{5DCBC38F-BF54-4D42-B1CE-8B4A164AB0C6}">
      <dgm:prSet/>
      <dgm:spPr/>
      <dgm:t>
        <a:bodyPr/>
        <a:lstStyle/>
        <a:p>
          <a:endParaRPr lang="pt-BR"/>
        </a:p>
      </dgm:t>
    </dgm:pt>
    <dgm:pt modelId="{09B568EE-C8D2-43B3-B49D-399D6FB420F2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Treinamento e desenvolvimento</a:t>
          </a:r>
          <a:endParaRPr lang="pt-BR" dirty="0">
            <a:solidFill>
              <a:schemeClr val="tx1"/>
            </a:solidFill>
          </a:endParaRPr>
        </a:p>
      </dgm:t>
    </dgm:pt>
    <dgm:pt modelId="{FB690350-FD6A-45C2-83F4-A346AA1AD163}" type="parTrans" cxnId="{0380C2AB-A602-45FA-8397-34331C1AB315}">
      <dgm:prSet/>
      <dgm:spPr/>
      <dgm:t>
        <a:bodyPr/>
        <a:lstStyle/>
        <a:p>
          <a:endParaRPr lang="pt-BR"/>
        </a:p>
      </dgm:t>
    </dgm:pt>
    <dgm:pt modelId="{76C8EBDA-AF6D-44FA-B051-AAD3E1899972}" type="sibTrans" cxnId="{0380C2AB-A602-45FA-8397-34331C1AB315}">
      <dgm:prSet/>
      <dgm:spPr/>
      <dgm:t>
        <a:bodyPr/>
        <a:lstStyle/>
        <a:p>
          <a:endParaRPr lang="pt-BR"/>
        </a:p>
      </dgm:t>
    </dgm:pt>
    <dgm:pt modelId="{79C1C257-0CB6-433F-9FED-574150FDF80C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Avaliação de desempenho</a:t>
          </a:r>
          <a:endParaRPr lang="pt-BR" dirty="0">
            <a:solidFill>
              <a:schemeClr val="tx1"/>
            </a:solidFill>
          </a:endParaRPr>
        </a:p>
      </dgm:t>
    </dgm:pt>
    <dgm:pt modelId="{834424E6-14AC-4FFA-82DD-286F3FB654D3}" type="parTrans" cxnId="{55574FF8-1541-4BDD-93AC-CDB2360FE2BE}">
      <dgm:prSet/>
      <dgm:spPr/>
      <dgm:t>
        <a:bodyPr/>
        <a:lstStyle/>
        <a:p>
          <a:endParaRPr lang="pt-BR"/>
        </a:p>
      </dgm:t>
    </dgm:pt>
    <dgm:pt modelId="{4D82A887-1C39-4719-B691-86CFC2EC45AB}" type="sibTrans" cxnId="{55574FF8-1541-4BDD-93AC-CDB2360FE2BE}">
      <dgm:prSet/>
      <dgm:spPr/>
      <dgm:t>
        <a:bodyPr/>
        <a:lstStyle/>
        <a:p>
          <a:endParaRPr lang="pt-BR"/>
        </a:p>
      </dgm:t>
    </dgm:pt>
    <dgm:pt modelId="{18897D7A-2EF9-4A67-A105-F46FFA084A0E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Recompensa e reconhecimento</a:t>
          </a:r>
          <a:endParaRPr lang="pt-BR" dirty="0">
            <a:solidFill>
              <a:schemeClr val="tx1"/>
            </a:solidFill>
          </a:endParaRPr>
        </a:p>
      </dgm:t>
    </dgm:pt>
    <dgm:pt modelId="{1FAE63D0-1884-4DDA-BBCD-843C50E81B4A}" type="parTrans" cxnId="{2E3153F7-D071-44AB-B006-6E3339BAE320}">
      <dgm:prSet/>
      <dgm:spPr/>
      <dgm:t>
        <a:bodyPr/>
        <a:lstStyle/>
        <a:p>
          <a:endParaRPr lang="pt-BR"/>
        </a:p>
      </dgm:t>
    </dgm:pt>
    <dgm:pt modelId="{B8523190-A6FD-4B2F-B4A6-6EB2F508DC96}" type="sibTrans" cxnId="{2E3153F7-D071-44AB-B006-6E3339BAE320}">
      <dgm:prSet/>
      <dgm:spPr/>
      <dgm:t>
        <a:bodyPr/>
        <a:lstStyle/>
        <a:p>
          <a:endParaRPr lang="pt-BR"/>
        </a:p>
      </dgm:t>
    </dgm:pt>
    <dgm:pt modelId="{68E1A83D-EADE-497B-9814-270AFD84701D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Retenção e engajamento</a:t>
          </a:r>
          <a:endParaRPr lang="pt-BR" dirty="0">
            <a:solidFill>
              <a:schemeClr val="tx1"/>
            </a:solidFill>
          </a:endParaRPr>
        </a:p>
      </dgm:t>
    </dgm:pt>
    <dgm:pt modelId="{14648A63-182E-4D92-8837-48493A0E9825}" type="parTrans" cxnId="{7D2CECB5-14C1-42C9-8B40-522AD5DE7357}">
      <dgm:prSet/>
      <dgm:spPr/>
      <dgm:t>
        <a:bodyPr/>
        <a:lstStyle/>
        <a:p>
          <a:endParaRPr lang="pt-BR"/>
        </a:p>
      </dgm:t>
    </dgm:pt>
    <dgm:pt modelId="{8D0047E5-C0AA-43CC-8ED8-C6F4F9CF2A04}" type="sibTrans" cxnId="{7D2CECB5-14C1-42C9-8B40-522AD5DE7357}">
      <dgm:prSet/>
      <dgm:spPr/>
      <dgm:t>
        <a:bodyPr/>
        <a:lstStyle/>
        <a:p>
          <a:endParaRPr lang="pt-BR"/>
        </a:p>
      </dgm:t>
    </dgm:pt>
    <dgm:pt modelId="{1B46D463-A2E8-4FAE-A663-8EC3A2B15858}" type="pres">
      <dgm:prSet presAssocID="{1E39D0E6-0418-45D9-917A-B24E2C224750}" presName="Name0" presStyleCnt="0">
        <dgm:presLayoutVars>
          <dgm:dir/>
          <dgm:animLvl val="lvl"/>
          <dgm:resizeHandles val="exact"/>
        </dgm:presLayoutVars>
      </dgm:prSet>
      <dgm:spPr/>
    </dgm:pt>
    <dgm:pt modelId="{19639A86-F0E1-4001-A794-A0B03B9E1CC7}" type="pres">
      <dgm:prSet presAssocID="{1632EC8E-47E7-4625-BBA3-280471A984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D06279-AB1B-4B11-9B5C-47F696210379}" type="pres">
      <dgm:prSet presAssocID="{EFC5C40B-6ACF-4E9B-9EF7-B5B557CAA24B}" presName="parTxOnlySpace" presStyleCnt="0"/>
      <dgm:spPr/>
    </dgm:pt>
    <dgm:pt modelId="{59D0ACA7-A6BA-4C16-8612-0FADEFFCEAB0}" type="pres">
      <dgm:prSet presAssocID="{E3815E4A-04D7-42F7-86FA-92373F8438F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97F7DC-DFAD-411F-9EBC-C9556F837B1A}" type="pres">
      <dgm:prSet presAssocID="{C82BD88C-D03F-4D71-A704-1CF451DDD01D}" presName="parTxOnlySpace" presStyleCnt="0"/>
      <dgm:spPr/>
    </dgm:pt>
    <dgm:pt modelId="{1D205E0F-DFE6-4C0F-9982-12548D086951}" type="pres">
      <dgm:prSet presAssocID="{03883B81-DEEB-41D4-9412-0F3D48BE638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B9329F4-D33F-4E53-9D3F-63AFC62DADC8}" type="pres">
      <dgm:prSet presAssocID="{907CF5D8-55C9-4CC3-A514-D0D8782F3D2E}" presName="parTxOnlySpace" presStyleCnt="0"/>
      <dgm:spPr/>
    </dgm:pt>
    <dgm:pt modelId="{89F59181-BF14-4F0F-A129-4DC38B7BB022}" type="pres">
      <dgm:prSet presAssocID="{09B568EE-C8D2-43B3-B49D-399D6FB420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2C2EFC-1343-495A-9B3F-BEFB95B8688D}" type="pres">
      <dgm:prSet presAssocID="{76C8EBDA-AF6D-44FA-B051-AAD3E1899972}" presName="parTxOnlySpace" presStyleCnt="0"/>
      <dgm:spPr/>
    </dgm:pt>
    <dgm:pt modelId="{EE37AC3E-A48F-49BB-ABEE-FA55BC5572BA}" type="pres">
      <dgm:prSet presAssocID="{79C1C257-0CB6-433F-9FED-574150FDF8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B541B2-DB1E-4554-AA01-EBBEB4801804}" type="pres">
      <dgm:prSet presAssocID="{4D82A887-1C39-4719-B691-86CFC2EC45AB}" presName="parTxOnlySpace" presStyleCnt="0"/>
      <dgm:spPr/>
    </dgm:pt>
    <dgm:pt modelId="{37D394A1-3669-4812-8355-70BA5EA02384}" type="pres">
      <dgm:prSet presAssocID="{18897D7A-2EF9-4A67-A105-F46FFA084A0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53B8E77-CB2B-4C97-BF21-E89880B19E9B}" type="pres">
      <dgm:prSet presAssocID="{B8523190-A6FD-4B2F-B4A6-6EB2F508DC96}" presName="parTxOnlySpace" presStyleCnt="0"/>
      <dgm:spPr/>
    </dgm:pt>
    <dgm:pt modelId="{C4314B59-6612-4F23-925A-3D953C680DC0}" type="pres">
      <dgm:prSet presAssocID="{68E1A83D-EADE-497B-9814-270AFD84701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7928729-128B-486D-9784-95593B43B348}" type="presOf" srcId="{1E39D0E6-0418-45D9-917A-B24E2C224750}" destId="{1B46D463-A2E8-4FAE-A663-8EC3A2B15858}" srcOrd="0" destOrd="0" presId="urn:microsoft.com/office/officeart/2005/8/layout/chevron1"/>
    <dgm:cxn modelId="{B6D1CF5D-1327-4F2A-824F-4CDD4B34BE36}" type="presOf" srcId="{68E1A83D-EADE-497B-9814-270AFD84701D}" destId="{C4314B59-6612-4F23-925A-3D953C680DC0}" srcOrd="0" destOrd="0" presId="urn:microsoft.com/office/officeart/2005/8/layout/chevron1"/>
    <dgm:cxn modelId="{82219C43-11CA-44CB-A85B-DB8471CFB5C5}" type="presOf" srcId="{09B568EE-C8D2-43B3-B49D-399D6FB420F2}" destId="{89F59181-BF14-4F0F-A129-4DC38B7BB022}" srcOrd="0" destOrd="0" presId="urn:microsoft.com/office/officeart/2005/8/layout/chevron1"/>
    <dgm:cxn modelId="{66C6D268-AC21-4C98-9D08-96AA4234C928}" type="presOf" srcId="{18897D7A-2EF9-4A67-A105-F46FFA084A0E}" destId="{37D394A1-3669-4812-8355-70BA5EA02384}" srcOrd="0" destOrd="0" presId="urn:microsoft.com/office/officeart/2005/8/layout/chevron1"/>
    <dgm:cxn modelId="{47A78E55-D8C9-4760-9750-328AEEE129E4}" srcId="{1E39D0E6-0418-45D9-917A-B24E2C224750}" destId="{E3815E4A-04D7-42F7-86FA-92373F8438F9}" srcOrd="1" destOrd="0" parTransId="{1537C1EA-0D0A-462D-94E3-31F41E45403A}" sibTransId="{C82BD88C-D03F-4D71-A704-1CF451DDD01D}"/>
    <dgm:cxn modelId="{EF2CC282-8066-4040-9039-007661B7186E}" type="presOf" srcId="{79C1C257-0CB6-433F-9FED-574150FDF80C}" destId="{EE37AC3E-A48F-49BB-ABEE-FA55BC5572BA}" srcOrd="0" destOrd="0" presId="urn:microsoft.com/office/officeart/2005/8/layout/chevron1"/>
    <dgm:cxn modelId="{C9509A84-7825-404C-8D53-8BED718606A6}" srcId="{1E39D0E6-0418-45D9-917A-B24E2C224750}" destId="{1632EC8E-47E7-4625-BBA3-280471A98485}" srcOrd="0" destOrd="0" parTransId="{35FED13B-2AA8-4AA1-B02F-2F3A21DEBD41}" sibTransId="{EFC5C40B-6ACF-4E9B-9EF7-B5B557CAA24B}"/>
    <dgm:cxn modelId="{5DCBC38F-BF54-4D42-B1CE-8B4A164AB0C6}" srcId="{1E39D0E6-0418-45D9-917A-B24E2C224750}" destId="{03883B81-DEEB-41D4-9412-0F3D48BE6387}" srcOrd="2" destOrd="0" parTransId="{7DE2CEAC-0DDC-46EB-AC53-5CB56CBB2903}" sibTransId="{907CF5D8-55C9-4CC3-A514-D0D8782F3D2E}"/>
    <dgm:cxn modelId="{0380C2AB-A602-45FA-8397-34331C1AB315}" srcId="{1E39D0E6-0418-45D9-917A-B24E2C224750}" destId="{09B568EE-C8D2-43B3-B49D-399D6FB420F2}" srcOrd="3" destOrd="0" parTransId="{FB690350-FD6A-45C2-83F4-A346AA1AD163}" sibTransId="{76C8EBDA-AF6D-44FA-B051-AAD3E1899972}"/>
    <dgm:cxn modelId="{7D2CECB5-14C1-42C9-8B40-522AD5DE7357}" srcId="{1E39D0E6-0418-45D9-917A-B24E2C224750}" destId="{68E1A83D-EADE-497B-9814-270AFD84701D}" srcOrd="6" destOrd="0" parTransId="{14648A63-182E-4D92-8837-48493A0E9825}" sibTransId="{8D0047E5-C0AA-43CC-8ED8-C6F4F9CF2A04}"/>
    <dgm:cxn modelId="{C5043EDB-11A4-4DEC-8F32-86F84798B4AC}" type="presOf" srcId="{E3815E4A-04D7-42F7-86FA-92373F8438F9}" destId="{59D0ACA7-A6BA-4C16-8612-0FADEFFCEAB0}" srcOrd="0" destOrd="0" presId="urn:microsoft.com/office/officeart/2005/8/layout/chevron1"/>
    <dgm:cxn modelId="{2E3153F7-D071-44AB-B006-6E3339BAE320}" srcId="{1E39D0E6-0418-45D9-917A-B24E2C224750}" destId="{18897D7A-2EF9-4A67-A105-F46FFA084A0E}" srcOrd="5" destOrd="0" parTransId="{1FAE63D0-1884-4DDA-BBCD-843C50E81B4A}" sibTransId="{B8523190-A6FD-4B2F-B4A6-6EB2F508DC96}"/>
    <dgm:cxn modelId="{55574FF8-1541-4BDD-93AC-CDB2360FE2BE}" srcId="{1E39D0E6-0418-45D9-917A-B24E2C224750}" destId="{79C1C257-0CB6-433F-9FED-574150FDF80C}" srcOrd="4" destOrd="0" parTransId="{834424E6-14AC-4FFA-82DD-286F3FB654D3}" sibTransId="{4D82A887-1C39-4719-B691-86CFC2EC45AB}"/>
    <dgm:cxn modelId="{A0D60EFE-E3BB-4EA2-8BD4-D7C36D383CAF}" type="presOf" srcId="{03883B81-DEEB-41D4-9412-0F3D48BE6387}" destId="{1D205E0F-DFE6-4C0F-9982-12548D086951}" srcOrd="0" destOrd="0" presId="urn:microsoft.com/office/officeart/2005/8/layout/chevron1"/>
    <dgm:cxn modelId="{F6B6CDFF-CB1C-4F47-9E05-87FB0F8FE025}" type="presOf" srcId="{1632EC8E-47E7-4625-BBA3-280471A98485}" destId="{19639A86-F0E1-4001-A794-A0B03B9E1CC7}" srcOrd="0" destOrd="0" presId="urn:microsoft.com/office/officeart/2005/8/layout/chevron1"/>
    <dgm:cxn modelId="{3827E88D-E858-4D1C-A5B2-DB104462B4B3}" type="presParOf" srcId="{1B46D463-A2E8-4FAE-A663-8EC3A2B15858}" destId="{19639A86-F0E1-4001-A794-A0B03B9E1CC7}" srcOrd="0" destOrd="0" presId="urn:microsoft.com/office/officeart/2005/8/layout/chevron1"/>
    <dgm:cxn modelId="{5AB501B6-4A57-41DE-9E1F-90E3ED1E2AE6}" type="presParOf" srcId="{1B46D463-A2E8-4FAE-A663-8EC3A2B15858}" destId="{B8D06279-AB1B-4B11-9B5C-47F696210379}" srcOrd="1" destOrd="0" presId="urn:microsoft.com/office/officeart/2005/8/layout/chevron1"/>
    <dgm:cxn modelId="{5F0CBB29-5E5D-4B55-BEA4-77F2A305FE6D}" type="presParOf" srcId="{1B46D463-A2E8-4FAE-A663-8EC3A2B15858}" destId="{59D0ACA7-A6BA-4C16-8612-0FADEFFCEAB0}" srcOrd="2" destOrd="0" presId="urn:microsoft.com/office/officeart/2005/8/layout/chevron1"/>
    <dgm:cxn modelId="{6782A572-388A-4740-BB9F-544E8E948622}" type="presParOf" srcId="{1B46D463-A2E8-4FAE-A663-8EC3A2B15858}" destId="{6A97F7DC-DFAD-411F-9EBC-C9556F837B1A}" srcOrd="3" destOrd="0" presId="urn:microsoft.com/office/officeart/2005/8/layout/chevron1"/>
    <dgm:cxn modelId="{818B0066-2887-4722-A194-345D92156BDD}" type="presParOf" srcId="{1B46D463-A2E8-4FAE-A663-8EC3A2B15858}" destId="{1D205E0F-DFE6-4C0F-9982-12548D086951}" srcOrd="4" destOrd="0" presId="urn:microsoft.com/office/officeart/2005/8/layout/chevron1"/>
    <dgm:cxn modelId="{A82FE361-7126-40A1-822B-0C1351612D5E}" type="presParOf" srcId="{1B46D463-A2E8-4FAE-A663-8EC3A2B15858}" destId="{2B9329F4-D33F-4E53-9D3F-63AFC62DADC8}" srcOrd="5" destOrd="0" presId="urn:microsoft.com/office/officeart/2005/8/layout/chevron1"/>
    <dgm:cxn modelId="{7DC979DE-4F5C-4E0C-AA2C-B6DB3494087A}" type="presParOf" srcId="{1B46D463-A2E8-4FAE-A663-8EC3A2B15858}" destId="{89F59181-BF14-4F0F-A129-4DC38B7BB022}" srcOrd="6" destOrd="0" presId="urn:microsoft.com/office/officeart/2005/8/layout/chevron1"/>
    <dgm:cxn modelId="{887FE7BC-7B99-40A3-A975-FA6483749D8E}" type="presParOf" srcId="{1B46D463-A2E8-4FAE-A663-8EC3A2B15858}" destId="{D02C2EFC-1343-495A-9B3F-BEFB95B8688D}" srcOrd="7" destOrd="0" presId="urn:microsoft.com/office/officeart/2005/8/layout/chevron1"/>
    <dgm:cxn modelId="{D8A1A7FF-EDB1-403A-9A28-EF27AE56D02B}" type="presParOf" srcId="{1B46D463-A2E8-4FAE-A663-8EC3A2B15858}" destId="{EE37AC3E-A48F-49BB-ABEE-FA55BC5572BA}" srcOrd="8" destOrd="0" presId="urn:microsoft.com/office/officeart/2005/8/layout/chevron1"/>
    <dgm:cxn modelId="{CFBBACE4-73F6-419B-80A2-2EA8FB3FBF84}" type="presParOf" srcId="{1B46D463-A2E8-4FAE-A663-8EC3A2B15858}" destId="{52B541B2-DB1E-4554-AA01-EBBEB4801804}" srcOrd="9" destOrd="0" presId="urn:microsoft.com/office/officeart/2005/8/layout/chevron1"/>
    <dgm:cxn modelId="{BE4379C1-370A-4883-B79C-55890700BAC0}" type="presParOf" srcId="{1B46D463-A2E8-4FAE-A663-8EC3A2B15858}" destId="{37D394A1-3669-4812-8355-70BA5EA02384}" srcOrd="10" destOrd="0" presId="urn:microsoft.com/office/officeart/2005/8/layout/chevron1"/>
    <dgm:cxn modelId="{932AA6A2-D473-43B5-A4BB-B75EFA45F209}" type="presParOf" srcId="{1B46D463-A2E8-4FAE-A663-8EC3A2B15858}" destId="{753B8E77-CB2B-4C97-BF21-E89880B19E9B}" srcOrd="11" destOrd="0" presId="urn:microsoft.com/office/officeart/2005/8/layout/chevron1"/>
    <dgm:cxn modelId="{EC6065BE-0076-41C9-BDFD-CE98C9EFEA60}" type="presParOf" srcId="{1B46D463-A2E8-4FAE-A663-8EC3A2B15858}" destId="{C4314B59-6612-4F23-925A-3D953C680DC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9D0E6-0418-45D9-917A-B24E2C2247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EC8E-47E7-4625-BBA3-280471A98485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Planejamento de pessoas</a:t>
          </a:r>
          <a:endParaRPr lang="pt-BR" dirty="0">
            <a:solidFill>
              <a:schemeClr val="tx1"/>
            </a:solidFill>
          </a:endParaRPr>
        </a:p>
      </dgm:t>
    </dgm:pt>
    <dgm:pt modelId="{35FED13B-2AA8-4AA1-B02F-2F3A21DEBD41}" type="parTrans" cxnId="{C9509A84-7825-404C-8D53-8BED718606A6}">
      <dgm:prSet/>
      <dgm:spPr/>
      <dgm:t>
        <a:bodyPr/>
        <a:lstStyle/>
        <a:p>
          <a:endParaRPr lang="pt-BR"/>
        </a:p>
      </dgm:t>
    </dgm:pt>
    <dgm:pt modelId="{EFC5C40B-6ACF-4E9B-9EF7-B5B557CAA24B}" type="sibTrans" cxnId="{C9509A84-7825-404C-8D53-8BED718606A6}">
      <dgm:prSet/>
      <dgm:spPr/>
      <dgm:t>
        <a:bodyPr/>
        <a:lstStyle/>
        <a:p>
          <a:endParaRPr lang="pt-BR"/>
        </a:p>
      </dgm:t>
    </dgm:pt>
    <dgm:pt modelId="{E3815E4A-04D7-42F7-86FA-92373F8438F9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Recrutamento e seleção</a:t>
          </a:r>
          <a:endParaRPr lang="pt-BR" dirty="0">
            <a:solidFill>
              <a:schemeClr val="tx1"/>
            </a:solidFill>
          </a:endParaRPr>
        </a:p>
      </dgm:t>
    </dgm:pt>
    <dgm:pt modelId="{1537C1EA-0D0A-462D-94E3-31F41E45403A}" type="parTrans" cxnId="{47A78E55-D8C9-4760-9750-328AEEE129E4}">
      <dgm:prSet/>
      <dgm:spPr/>
      <dgm:t>
        <a:bodyPr/>
        <a:lstStyle/>
        <a:p>
          <a:endParaRPr lang="pt-BR"/>
        </a:p>
      </dgm:t>
    </dgm:pt>
    <dgm:pt modelId="{C82BD88C-D03F-4D71-A704-1CF451DDD01D}" type="sibTrans" cxnId="{47A78E55-D8C9-4760-9750-328AEEE129E4}">
      <dgm:prSet/>
      <dgm:spPr/>
      <dgm:t>
        <a:bodyPr/>
        <a:lstStyle/>
        <a:p>
          <a:endParaRPr lang="pt-BR"/>
        </a:p>
      </dgm:t>
    </dgm:pt>
    <dgm:pt modelId="{03883B81-DEEB-41D4-9412-0F3D48BE6387}">
      <dgm:prSet phldrT="[Texto]"/>
      <dgm:spPr>
        <a:solidFill>
          <a:srgbClr val="00BF63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Integração e acolhimento</a:t>
          </a:r>
          <a:endParaRPr lang="pt-BR" dirty="0">
            <a:solidFill>
              <a:schemeClr val="tx1"/>
            </a:solidFill>
          </a:endParaRPr>
        </a:p>
      </dgm:t>
    </dgm:pt>
    <dgm:pt modelId="{7DE2CEAC-0DDC-46EB-AC53-5CB56CBB2903}" type="parTrans" cxnId="{5DCBC38F-BF54-4D42-B1CE-8B4A164AB0C6}">
      <dgm:prSet/>
      <dgm:spPr/>
      <dgm:t>
        <a:bodyPr/>
        <a:lstStyle/>
        <a:p>
          <a:endParaRPr lang="pt-BR"/>
        </a:p>
      </dgm:t>
    </dgm:pt>
    <dgm:pt modelId="{907CF5D8-55C9-4CC3-A514-D0D8782F3D2E}" type="sibTrans" cxnId="{5DCBC38F-BF54-4D42-B1CE-8B4A164AB0C6}">
      <dgm:prSet/>
      <dgm:spPr/>
      <dgm:t>
        <a:bodyPr/>
        <a:lstStyle/>
        <a:p>
          <a:endParaRPr lang="pt-BR"/>
        </a:p>
      </dgm:t>
    </dgm:pt>
    <dgm:pt modelId="{09B568EE-C8D2-43B3-B49D-399D6FB420F2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Treinamento e desenvolvimento</a:t>
          </a:r>
          <a:endParaRPr lang="pt-BR" dirty="0">
            <a:solidFill>
              <a:schemeClr val="tx1"/>
            </a:solidFill>
          </a:endParaRPr>
        </a:p>
      </dgm:t>
    </dgm:pt>
    <dgm:pt modelId="{FB690350-FD6A-45C2-83F4-A346AA1AD163}" type="parTrans" cxnId="{0380C2AB-A602-45FA-8397-34331C1AB315}">
      <dgm:prSet/>
      <dgm:spPr/>
      <dgm:t>
        <a:bodyPr/>
        <a:lstStyle/>
        <a:p>
          <a:endParaRPr lang="pt-BR"/>
        </a:p>
      </dgm:t>
    </dgm:pt>
    <dgm:pt modelId="{76C8EBDA-AF6D-44FA-B051-AAD3E1899972}" type="sibTrans" cxnId="{0380C2AB-A602-45FA-8397-34331C1AB315}">
      <dgm:prSet/>
      <dgm:spPr/>
      <dgm:t>
        <a:bodyPr/>
        <a:lstStyle/>
        <a:p>
          <a:endParaRPr lang="pt-BR"/>
        </a:p>
      </dgm:t>
    </dgm:pt>
    <dgm:pt modelId="{79C1C257-0CB6-433F-9FED-574150FDF80C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Avaliação de desempenho</a:t>
          </a:r>
          <a:endParaRPr lang="pt-BR" dirty="0">
            <a:solidFill>
              <a:schemeClr val="tx1"/>
            </a:solidFill>
          </a:endParaRPr>
        </a:p>
      </dgm:t>
    </dgm:pt>
    <dgm:pt modelId="{834424E6-14AC-4FFA-82DD-286F3FB654D3}" type="parTrans" cxnId="{55574FF8-1541-4BDD-93AC-CDB2360FE2BE}">
      <dgm:prSet/>
      <dgm:spPr/>
      <dgm:t>
        <a:bodyPr/>
        <a:lstStyle/>
        <a:p>
          <a:endParaRPr lang="pt-BR"/>
        </a:p>
      </dgm:t>
    </dgm:pt>
    <dgm:pt modelId="{4D82A887-1C39-4719-B691-86CFC2EC45AB}" type="sibTrans" cxnId="{55574FF8-1541-4BDD-93AC-CDB2360FE2BE}">
      <dgm:prSet/>
      <dgm:spPr/>
      <dgm:t>
        <a:bodyPr/>
        <a:lstStyle/>
        <a:p>
          <a:endParaRPr lang="pt-BR"/>
        </a:p>
      </dgm:t>
    </dgm:pt>
    <dgm:pt modelId="{18897D7A-2EF9-4A67-A105-F46FFA084A0E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Recompensa e reconhecimento</a:t>
          </a:r>
          <a:endParaRPr lang="pt-BR" dirty="0">
            <a:solidFill>
              <a:schemeClr val="tx1"/>
            </a:solidFill>
          </a:endParaRPr>
        </a:p>
      </dgm:t>
    </dgm:pt>
    <dgm:pt modelId="{1FAE63D0-1884-4DDA-BBCD-843C50E81B4A}" type="parTrans" cxnId="{2E3153F7-D071-44AB-B006-6E3339BAE320}">
      <dgm:prSet/>
      <dgm:spPr/>
      <dgm:t>
        <a:bodyPr/>
        <a:lstStyle/>
        <a:p>
          <a:endParaRPr lang="pt-BR"/>
        </a:p>
      </dgm:t>
    </dgm:pt>
    <dgm:pt modelId="{B8523190-A6FD-4B2F-B4A6-6EB2F508DC96}" type="sibTrans" cxnId="{2E3153F7-D071-44AB-B006-6E3339BAE320}">
      <dgm:prSet/>
      <dgm:spPr/>
      <dgm:t>
        <a:bodyPr/>
        <a:lstStyle/>
        <a:p>
          <a:endParaRPr lang="pt-BR"/>
        </a:p>
      </dgm:t>
    </dgm:pt>
    <dgm:pt modelId="{68E1A83D-EADE-497B-9814-270AFD84701D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Retenção e engajamento</a:t>
          </a:r>
          <a:endParaRPr lang="pt-BR" dirty="0">
            <a:solidFill>
              <a:schemeClr val="tx1"/>
            </a:solidFill>
          </a:endParaRPr>
        </a:p>
      </dgm:t>
    </dgm:pt>
    <dgm:pt modelId="{14648A63-182E-4D92-8837-48493A0E9825}" type="parTrans" cxnId="{7D2CECB5-14C1-42C9-8B40-522AD5DE7357}">
      <dgm:prSet/>
      <dgm:spPr/>
      <dgm:t>
        <a:bodyPr/>
        <a:lstStyle/>
        <a:p>
          <a:endParaRPr lang="pt-BR"/>
        </a:p>
      </dgm:t>
    </dgm:pt>
    <dgm:pt modelId="{8D0047E5-C0AA-43CC-8ED8-C6F4F9CF2A04}" type="sibTrans" cxnId="{7D2CECB5-14C1-42C9-8B40-522AD5DE7357}">
      <dgm:prSet/>
      <dgm:spPr/>
      <dgm:t>
        <a:bodyPr/>
        <a:lstStyle/>
        <a:p>
          <a:endParaRPr lang="pt-BR"/>
        </a:p>
      </dgm:t>
    </dgm:pt>
    <dgm:pt modelId="{1B46D463-A2E8-4FAE-A663-8EC3A2B15858}" type="pres">
      <dgm:prSet presAssocID="{1E39D0E6-0418-45D9-917A-B24E2C224750}" presName="Name0" presStyleCnt="0">
        <dgm:presLayoutVars>
          <dgm:dir/>
          <dgm:animLvl val="lvl"/>
          <dgm:resizeHandles val="exact"/>
        </dgm:presLayoutVars>
      </dgm:prSet>
      <dgm:spPr/>
    </dgm:pt>
    <dgm:pt modelId="{19639A86-F0E1-4001-A794-A0B03B9E1CC7}" type="pres">
      <dgm:prSet presAssocID="{1632EC8E-47E7-4625-BBA3-280471A984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D06279-AB1B-4B11-9B5C-47F696210379}" type="pres">
      <dgm:prSet presAssocID="{EFC5C40B-6ACF-4E9B-9EF7-B5B557CAA24B}" presName="parTxOnlySpace" presStyleCnt="0"/>
      <dgm:spPr/>
    </dgm:pt>
    <dgm:pt modelId="{59D0ACA7-A6BA-4C16-8612-0FADEFFCEAB0}" type="pres">
      <dgm:prSet presAssocID="{E3815E4A-04D7-42F7-86FA-92373F8438F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97F7DC-DFAD-411F-9EBC-C9556F837B1A}" type="pres">
      <dgm:prSet presAssocID="{C82BD88C-D03F-4D71-A704-1CF451DDD01D}" presName="parTxOnlySpace" presStyleCnt="0"/>
      <dgm:spPr/>
    </dgm:pt>
    <dgm:pt modelId="{1D205E0F-DFE6-4C0F-9982-12548D086951}" type="pres">
      <dgm:prSet presAssocID="{03883B81-DEEB-41D4-9412-0F3D48BE638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B9329F4-D33F-4E53-9D3F-63AFC62DADC8}" type="pres">
      <dgm:prSet presAssocID="{907CF5D8-55C9-4CC3-A514-D0D8782F3D2E}" presName="parTxOnlySpace" presStyleCnt="0"/>
      <dgm:spPr/>
    </dgm:pt>
    <dgm:pt modelId="{89F59181-BF14-4F0F-A129-4DC38B7BB022}" type="pres">
      <dgm:prSet presAssocID="{09B568EE-C8D2-43B3-B49D-399D6FB420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2C2EFC-1343-495A-9B3F-BEFB95B8688D}" type="pres">
      <dgm:prSet presAssocID="{76C8EBDA-AF6D-44FA-B051-AAD3E1899972}" presName="parTxOnlySpace" presStyleCnt="0"/>
      <dgm:spPr/>
    </dgm:pt>
    <dgm:pt modelId="{EE37AC3E-A48F-49BB-ABEE-FA55BC5572BA}" type="pres">
      <dgm:prSet presAssocID="{79C1C257-0CB6-433F-9FED-574150FDF8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B541B2-DB1E-4554-AA01-EBBEB4801804}" type="pres">
      <dgm:prSet presAssocID="{4D82A887-1C39-4719-B691-86CFC2EC45AB}" presName="parTxOnlySpace" presStyleCnt="0"/>
      <dgm:spPr/>
    </dgm:pt>
    <dgm:pt modelId="{37D394A1-3669-4812-8355-70BA5EA02384}" type="pres">
      <dgm:prSet presAssocID="{18897D7A-2EF9-4A67-A105-F46FFA084A0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53B8E77-CB2B-4C97-BF21-E89880B19E9B}" type="pres">
      <dgm:prSet presAssocID="{B8523190-A6FD-4B2F-B4A6-6EB2F508DC96}" presName="parTxOnlySpace" presStyleCnt="0"/>
      <dgm:spPr/>
    </dgm:pt>
    <dgm:pt modelId="{C4314B59-6612-4F23-925A-3D953C680DC0}" type="pres">
      <dgm:prSet presAssocID="{68E1A83D-EADE-497B-9814-270AFD84701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7928729-128B-486D-9784-95593B43B348}" type="presOf" srcId="{1E39D0E6-0418-45D9-917A-B24E2C224750}" destId="{1B46D463-A2E8-4FAE-A663-8EC3A2B15858}" srcOrd="0" destOrd="0" presId="urn:microsoft.com/office/officeart/2005/8/layout/chevron1"/>
    <dgm:cxn modelId="{B6D1CF5D-1327-4F2A-824F-4CDD4B34BE36}" type="presOf" srcId="{68E1A83D-EADE-497B-9814-270AFD84701D}" destId="{C4314B59-6612-4F23-925A-3D953C680DC0}" srcOrd="0" destOrd="0" presId="urn:microsoft.com/office/officeart/2005/8/layout/chevron1"/>
    <dgm:cxn modelId="{82219C43-11CA-44CB-A85B-DB8471CFB5C5}" type="presOf" srcId="{09B568EE-C8D2-43B3-B49D-399D6FB420F2}" destId="{89F59181-BF14-4F0F-A129-4DC38B7BB022}" srcOrd="0" destOrd="0" presId="urn:microsoft.com/office/officeart/2005/8/layout/chevron1"/>
    <dgm:cxn modelId="{66C6D268-AC21-4C98-9D08-96AA4234C928}" type="presOf" srcId="{18897D7A-2EF9-4A67-A105-F46FFA084A0E}" destId="{37D394A1-3669-4812-8355-70BA5EA02384}" srcOrd="0" destOrd="0" presId="urn:microsoft.com/office/officeart/2005/8/layout/chevron1"/>
    <dgm:cxn modelId="{47A78E55-D8C9-4760-9750-328AEEE129E4}" srcId="{1E39D0E6-0418-45D9-917A-B24E2C224750}" destId="{E3815E4A-04D7-42F7-86FA-92373F8438F9}" srcOrd="1" destOrd="0" parTransId="{1537C1EA-0D0A-462D-94E3-31F41E45403A}" sibTransId="{C82BD88C-D03F-4D71-A704-1CF451DDD01D}"/>
    <dgm:cxn modelId="{EF2CC282-8066-4040-9039-007661B7186E}" type="presOf" srcId="{79C1C257-0CB6-433F-9FED-574150FDF80C}" destId="{EE37AC3E-A48F-49BB-ABEE-FA55BC5572BA}" srcOrd="0" destOrd="0" presId="urn:microsoft.com/office/officeart/2005/8/layout/chevron1"/>
    <dgm:cxn modelId="{C9509A84-7825-404C-8D53-8BED718606A6}" srcId="{1E39D0E6-0418-45D9-917A-B24E2C224750}" destId="{1632EC8E-47E7-4625-BBA3-280471A98485}" srcOrd="0" destOrd="0" parTransId="{35FED13B-2AA8-4AA1-B02F-2F3A21DEBD41}" sibTransId="{EFC5C40B-6ACF-4E9B-9EF7-B5B557CAA24B}"/>
    <dgm:cxn modelId="{5DCBC38F-BF54-4D42-B1CE-8B4A164AB0C6}" srcId="{1E39D0E6-0418-45D9-917A-B24E2C224750}" destId="{03883B81-DEEB-41D4-9412-0F3D48BE6387}" srcOrd="2" destOrd="0" parTransId="{7DE2CEAC-0DDC-46EB-AC53-5CB56CBB2903}" sibTransId="{907CF5D8-55C9-4CC3-A514-D0D8782F3D2E}"/>
    <dgm:cxn modelId="{0380C2AB-A602-45FA-8397-34331C1AB315}" srcId="{1E39D0E6-0418-45D9-917A-B24E2C224750}" destId="{09B568EE-C8D2-43B3-B49D-399D6FB420F2}" srcOrd="3" destOrd="0" parTransId="{FB690350-FD6A-45C2-83F4-A346AA1AD163}" sibTransId="{76C8EBDA-AF6D-44FA-B051-AAD3E1899972}"/>
    <dgm:cxn modelId="{7D2CECB5-14C1-42C9-8B40-522AD5DE7357}" srcId="{1E39D0E6-0418-45D9-917A-B24E2C224750}" destId="{68E1A83D-EADE-497B-9814-270AFD84701D}" srcOrd="6" destOrd="0" parTransId="{14648A63-182E-4D92-8837-48493A0E9825}" sibTransId="{8D0047E5-C0AA-43CC-8ED8-C6F4F9CF2A04}"/>
    <dgm:cxn modelId="{C5043EDB-11A4-4DEC-8F32-86F84798B4AC}" type="presOf" srcId="{E3815E4A-04D7-42F7-86FA-92373F8438F9}" destId="{59D0ACA7-A6BA-4C16-8612-0FADEFFCEAB0}" srcOrd="0" destOrd="0" presId="urn:microsoft.com/office/officeart/2005/8/layout/chevron1"/>
    <dgm:cxn modelId="{2E3153F7-D071-44AB-B006-6E3339BAE320}" srcId="{1E39D0E6-0418-45D9-917A-B24E2C224750}" destId="{18897D7A-2EF9-4A67-A105-F46FFA084A0E}" srcOrd="5" destOrd="0" parTransId="{1FAE63D0-1884-4DDA-BBCD-843C50E81B4A}" sibTransId="{B8523190-A6FD-4B2F-B4A6-6EB2F508DC96}"/>
    <dgm:cxn modelId="{55574FF8-1541-4BDD-93AC-CDB2360FE2BE}" srcId="{1E39D0E6-0418-45D9-917A-B24E2C224750}" destId="{79C1C257-0CB6-433F-9FED-574150FDF80C}" srcOrd="4" destOrd="0" parTransId="{834424E6-14AC-4FFA-82DD-286F3FB654D3}" sibTransId="{4D82A887-1C39-4719-B691-86CFC2EC45AB}"/>
    <dgm:cxn modelId="{A0D60EFE-E3BB-4EA2-8BD4-D7C36D383CAF}" type="presOf" srcId="{03883B81-DEEB-41D4-9412-0F3D48BE6387}" destId="{1D205E0F-DFE6-4C0F-9982-12548D086951}" srcOrd="0" destOrd="0" presId="urn:microsoft.com/office/officeart/2005/8/layout/chevron1"/>
    <dgm:cxn modelId="{F6B6CDFF-CB1C-4F47-9E05-87FB0F8FE025}" type="presOf" srcId="{1632EC8E-47E7-4625-BBA3-280471A98485}" destId="{19639A86-F0E1-4001-A794-A0B03B9E1CC7}" srcOrd="0" destOrd="0" presId="urn:microsoft.com/office/officeart/2005/8/layout/chevron1"/>
    <dgm:cxn modelId="{3827E88D-E858-4D1C-A5B2-DB104462B4B3}" type="presParOf" srcId="{1B46D463-A2E8-4FAE-A663-8EC3A2B15858}" destId="{19639A86-F0E1-4001-A794-A0B03B9E1CC7}" srcOrd="0" destOrd="0" presId="urn:microsoft.com/office/officeart/2005/8/layout/chevron1"/>
    <dgm:cxn modelId="{5AB501B6-4A57-41DE-9E1F-90E3ED1E2AE6}" type="presParOf" srcId="{1B46D463-A2E8-4FAE-A663-8EC3A2B15858}" destId="{B8D06279-AB1B-4B11-9B5C-47F696210379}" srcOrd="1" destOrd="0" presId="urn:microsoft.com/office/officeart/2005/8/layout/chevron1"/>
    <dgm:cxn modelId="{5F0CBB29-5E5D-4B55-BEA4-77F2A305FE6D}" type="presParOf" srcId="{1B46D463-A2E8-4FAE-A663-8EC3A2B15858}" destId="{59D0ACA7-A6BA-4C16-8612-0FADEFFCEAB0}" srcOrd="2" destOrd="0" presId="urn:microsoft.com/office/officeart/2005/8/layout/chevron1"/>
    <dgm:cxn modelId="{6782A572-388A-4740-BB9F-544E8E948622}" type="presParOf" srcId="{1B46D463-A2E8-4FAE-A663-8EC3A2B15858}" destId="{6A97F7DC-DFAD-411F-9EBC-C9556F837B1A}" srcOrd="3" destOrd="0" presId="urn:microsoft.com/office/officeart/2005/8/layout/chevron1"/>
    <dgm:cxn modelId="{818B0066-2887-4722-A194-345D92156BDD}" type="presParOf" srcId="{1B46D463-A2E8-4FAE-A663-8EC3A2B15858}" destId="{1D205E0F-DFE6-4C0F-9982-12548D086951}" srcOrd="4" destOrd="0" presId="urn:microsoft.com/office/officeart/2005/8/layout/chevron1"/>
    <dgm:cxn modelId="{A82FE361-7126-40A1-822B-0C1351612D5E}" type="presParOf" srcId="{1B46D463-A2E8-4FAE-A663-8EC3A2B15858}" destId="{2B9329F4-D33F-4E53-9D3F-63AFC62DADC8}" srcOrd="5" destOrd="0" presId="urn:microsoft.com/office/officeart/2005/8/layout/chevron1"/>
    <dgm:cxn modelId="{7DC979DE-4F5C-4E0C-AA2C-B6DB3494087A}" type="presParOf" srcId="{1B46D463-A2E8-4FAE-A663-8EC3A2B15858}" destId="{89F59181-BF14-4F0F-A129-4DC38B7BB022}" srcOrd="6" destOrd="0" presId="urn:microsoft.com/office/officeart/2005/8/layout/chevron1"/>
    <dgm:cxn modelId="{887FE7BC-7B99-40A3-A975-FA6483749D8E}" type="presParOf" srcId="{1B46D463-A2E8-4FAE-A663-8EC3A2B15858}" destId="{D02C2EFC-1343-495A-9B3F-BEFB95B8688D}" srcOrd="7" destOrd="0" presId="urn:microsoft.com/office/officeart/2005/8/layout/chevron1"/>
    <dgm:cxn modelId="{D8A1A7FF-EDB1-403A-9A28-EF27AE56D02B}" type="presParOf" srcId="{1B46D463-A2E8-4FAE-A663-8EC3A2B15858}" destId="{EE37AC3E-A48F-49BB-ABEE-FA55BC5572BA}" srcOrd="8" destOrd="0" presId="urn:microsoft.com/office/officeart/2005/8/layout/chevron1"/>
    <dgm:cxn modelId="{CFBBACE4-73F6-419B-80A2-2EA8FB3FBF84}" type="presParOf" srcId="{1B46D463-A2E8-4FAE-A663-8EC3A2B15858}" destId="{52B541B2-DB1E-4554-AA01-EBBEB4801804}" srcOrd="9" destOrd="0" presId="urn:microsoft.com/office/officeart/2005/8/layout/chevron1"/>
    <dgm:cxn modelId="{BE4379C1-370A-4883-B79C-55890700BAC0}" type="presParOf" srcId="{1B46D463-A2E8-4FAE-A663-8EC3A2B15858}" destId="{37D394A1-3669-4812-8355-70BA5EA02384}" srcOrd="10" destOrd="0" presId="urn:microsoft.com/office/officeart/2005/8/layout/chevron1"/>
    <dgm:cxn modelId="{932AA6A2-D473-43B5-A4BB-B75EFA45F209}" type="presParOf" srcId="{1B46D463-A2E8-4FAE-A663-8EC3A2B15858}" destId="{753B8E77-CB2B-4C97-BF21-E89880B19E9B}" srcOrd="11" destOrd="0" presId="urn:microsoft.com/office/officeart/2005/8/layout/chevron1"/>
    <dgm:cxn modelId="{EC6065BE-0076-41C9-BDFD-CE98C9EFEA60}" type="presParOf" srcId="{1B46D463-A2E8-4FAE-A663-8EC3A2B15858}" destId="{C4314B59-6612-4F23-925A-3D953C680DC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39D0E6-0418-45D9-917A-B24E2C2247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EC8E-47E7-4625-BBA3-280471A98485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Planejamento de pessoas</a:t>
          </a:r>
          <a:endParaRPr lang="pt-BR" dirty="0">
            <a:solidFill>
              <a:schemeClr val="tx1"/>
            </a:solidFill>
          </a:endParaRPr>
        </a:p>
      </dgm:t>
    </dgm:pt>
    <dgm:pt modelId="{35FED13B-2AA8-4AA1-B02F-2F3A21DEBD41}" type="parTrans" cxnId="{C9509A84-7825-404C-8D53-8BED718606A6}">
      <dgm:prSet/>
      <dgm:spPr/>
      <dgm:t>
        <a:bodyPr/>
        <a:lstStyle/>
        <a:p>
          <a:endParaRPr lang="pt-BR"/>
        </a:p>
      </dgm:t>
    </dgm:pt>
    <dgm:pt modelId="{EFC5C40B-6ACF-4E9B-9EF7-B5B557CAA24B}" type="sibTrans" cxnId="{C9509A84-7825-404C-8D53-8BED718606A6}">
      <dgm:prSet/>
      <dgm:spPr/>
      <dgm:t>
        <a:bodyPr/>
        <a:lstStyle/>
        <a:p>
          <a:endParaRPr lang="pt-BR"/>
        </a:p>
      </dgm:t>
    </dgm:pt>
    <dgm:pt modelId="{E3815E4A-04D7-42F7-86FA-92373F8438F9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Recrutamento e seleção</a:t>
          </a:r>
          <a:endParaRPr lang="pt-BR" dirty="0">
            <a:solidFill>
              <a:schemeClr val="tx1"/>
            </a:solidFill>
          </a:endParaRPr>
        </a:p>
      </dgm:t>
    </dgm:pt>
    <dgm:pt modelId="{1537C1EA-0D0A-462D-94E3-31F41E45403A}" type="parTrans" cxnId="{47A78E55-D8C9-4760-9750-328AEEE129E4}">
      <dgm:prSet/>
      <dgm:spPr/>
      <dgm:t>
        <a:bodyPr/>
        <a:lstStyle/>
        <a:p>
          <a:endParaRPr lang="pt-BR"/>
        </a:p>
      </dgm:t>
    </dgm:pt>
    <dgm:pt modelId="{C82BD88C-D03F-4D71-A704-1CF451DDD01D}" type="sibTrans" cxnId="{47A78E55-D8C9-4760-9750-328AEEE129E4}">
      <dgm:prSet/>
      <dgm:spPr/>
      <dgm:t>
        <a:bodyPr/>
        <a:lstStyle/>
        <a:p>
          <a:endParaRPr lang="pt-BR"/>
        </a:p>
      </dgm:t>
    </dgm:pt>
    <dgm:pt modelId="{03883B81-DEEB-41D4-9412-0F3D48BE6387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Integração e acolhimento</a:t>
          </a:r>
          <a:endParaRPr lang="pt-BR" dirty="0">
            <a:solidFill>
              <a:schemeClr val="tx1"/>
            </a:solidFill>
          </a:endParaRPr>
        </a:p>
      </dgm:t>
    </dgm:pt>
    <dgm:pt modelId="{7DE2CEAC-0DDC-46EB-AC53-5CB56CBB2903}" type="parTrans" cxnId="{5DCBC38F-BF54-4D42-B1CE-8B4A164AB0C6}">
      <dgm:prSet/>
      <dgm:spPr/>
      <dgm:t>
        <a:bodyPr/>
        <a:lstStyle/>
        <a:p>
          <a:endParaRPr lang="pt-BR"/>
        </a:p>
      </dgm:t>
    </dgm:pt>
    <dgm:pt modelId="{907CF5D8-55C9-4CC3-A514-D0D8782F3D2E}" type="sibTrans" cxnId="{5DCBC38F-BF54-4D42-B1CE-8B4A164AB0C6}">
      <dgm:prSet/>
      <dgm:spPr/>
      <dgm:t>
        <a:bodyPr/>
        <a:lstStyle/>
        <a:p>
          <a:endParaRPr lang="pt-BR"/>
        </a:p>
      </dgm:t>
    </dgm:pt>
    <dgm:pt modelId="{09B568EE-C8D2-43B3-B49D-399D6FB420F2}">
      <dgm:prSet phldrT="[Texto]"/>
      <dgm:spPr>
        <a:solidFill>
          <a:srgbClr val="00BF63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Treinamento e desenvolvimento</a:t>
          </a:r>
          <a:endParaRPr lang="pt-BR" dirty="0">
            <a:solidFill>
              <a:schemeClr val="tx1"/>
            </a:solidFill>
          </a:endParaRPr>
        </a:p>
      </dgm:t>
    </dgm:pt>
    <dgm:pt modelId="{FB690350-FD6A-45C2-83F4-A346AA1AD163}" type="parTrans" cxnId="{0380C2AB-A602-45FA-8397-34331C1AB315}">
      <dgm:prSet/>
      <dgm:spPr/>
      <dgm:t>
        <a:bodyPr/>
        <a:lstStyle/>
        <a:p>
          <a:endParaRPr lang="pt-BR"/>
        </a:p>
      </dgm:t>
    </dgm:pt>
    <dgm:pt modelId="{76C8EBDA-AF6D-44FA-B051-AAD3E1899972}" type="sibTrans" cxnId="{0380C2AB-A602-45FA-8397-34331C1AB315}">
      <dgm:prSet/>
      <dgm:spPr/>
      <dgm:t>
        <a:bodyPr/>
        <a:lstStyle/>
        <a:p>
          <a:endParaRPr lang="pt-BR"/>
        </a:p>
      </dgm:t>
    </dgm:pt>
    <dgm:pt modelId="{79C1C257-0CB6-433F-9FED-574150FDF80C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Avaliação de desempenho</a:t>
          </a:r>
          <a:endParaRPr lang="pt-BR" dirty="0">
            <a:solidFill>
              <a:schemeClr val="tx1"/>
            </a:solidFill>
          </a:endParaRPr>
        </a:p>
      </dgm:t>
    </dgm:pt>
    <dgm:pt modelId="{834424E6-14AC-4FFA-82DD-286F3FB654D3}" type="parTrans" cxnId="{55574FF8-1541-4BDD-93AC-CDB2360FE2BE}">
      <dgm:prSet/>
      <dgm:spPr/>
      <dgm:t>
        <a:bodyPr/>
        <a:lstStyle/>
        <a:p>
          <a:endParaRPr lang="pt-BR"/>
        </a:p>
      </dgm:t>
    </dgm:pt>
    <dgm:pt modelId="{4D82A887-1C39-4719-B691-86CFC2EC45AB}" type="sibTrans" cxnId="{55574FF8-1541-4BDD-93AC-CDB2360FE2BE}">
      <dgm:prSet/>
      <dgm:spPr/>
      <dgm:t>
        <a:bodyPr/>
        <a:lstStyle/>
        <a:p>
          <a:endParaRPr lang="pt-BR"/>
        </a:p>
      </dgm:t>
    </dgm:pt>
    <dgm:pt modelId="{18897D7A-2EF9-4A67-A105-F46FFA084A0E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Recompensa e reconhecimento</a:t>
          </a:r>
          <a:endParaRPr lang="pt-BR" dirty="0">
            <a:solidFill>
              <a:schemeClr val="tx1"/>
            </a:solidFill>
          </a:endParaRPr>
        </a:p>
      </dgm:t>
    </dgm:pt>
    <dgm:pt modelId="{1FAE63D0-1884-4DDA-BBCD-843C50E81B4A}" type="parTrans" cxnId="{2E3153F7-D071-44AB-B006-6E3339BAE320}">
      <dgm:prSet/>
      <dgm:spPr/>
      <dgm:t>
        <a:bodyPr/>
        <a:lstStyle/>
        <a:p>
          <a:endParaRPr lang="pt-BR"/>
        </a:p>
      </dgm:t>
    </dgm:pt>
    <dgm:pt modelId="{B8523190-A6FD-4B2F-B4A6-6EB2F508DC96}" type="sibTrans" cxnId="{2E3153F7-D071-44AB-B006-6E3339BAE320}">
      <dgm:prSet/>
      <dgm:spPr/>
      <dgm:t>
        <a:bodyPr/>
        <a:lstStyle/>
        <a:p>
          <a:endParaRPr lang="pt-BR"/>
        </a:p>
      </dgm:t>
    </dgm:pt>
    <dgm:pt modelId="{68E1A83D-EADE-497B-9814-270AFD84701D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Retenção e engajamento</a:t>
          </a:r>
          <a:endParaRPr lang="pt-BR" dirty="0">
            <a:solidFill>
              <a:schemeClr val="tx1"/>
            </a:solidFill>
          </a:endParaRPr>
        </a:p>
      </dgm:t>
    </dgm:pt>
    <dgm:pt modelId="{14648A63-182E-4D92-8837-48493A0E9825}" type="parTrans" cxnId="{7D2CECB5-14C1-42C9-8B40-522AD5DE7357}">
      <dgm:prSet/>
      <dgm:spPr/>
      <dgm:t>
        <a:bodyPr/>
        <a:lstStyle/>
        <a:p>
          <a:endParaRPr lang="pt-BR"/>
        </a:p>
      </dgm:t>
    </dgm:pt>
    <dgm:pt modelId="{8D0047E5-C0AA-43CC-8ED8-C6F4F9CF2A04}" type="sibTrans" cxnId="{7D2CECB5-14C1-42C9-8B40-522AD5DE7357}">
      <dgm:prSet/>
      <dgm:spPr/>
      <dgm:t>
        <a:bodyPr/>
        <a:lstStyle/>
        <a:p>
          <a:endParaRPr lang="pt-BR"/>
        </a:p>
      </dgm:t>
    </dgm:pt>
    <dgm:pt modelId="{1B46D463-A2E8-4FAE-A663-8EC3A2B15858}" type="pres">
      <dgm:prSet presAssocID="{1E39D0E6-0418-45D9-917A-B24E2C224750}" presName="Name0" presStyleCnt="0">
        <dgm:presLayoutVars>
          <dgm:dir/>
          <dgm:animLvl val="lvl"/>
          <dgm:resizeHandles val="exact"/>
        </dgm:presLayoutVars>
      </dgm:prSet>
      <dgm:spPr/>
    </dgm:pt>
    <dgm:pt modelId="{19639A86-F0E1-4001-A794-A0B03B9E1CC7}" type="pres">
      <dgm:prSet presAssocID="{1632EC8E-47E7-4625-BBA3-280471A984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D06279-AB1B-4B11-9B5C-47F696210379}" type="pres">
      <dgm:prSet presAssocID="{EFC5C40B-6ACF-4E9B-9EF7-B5B557CAA24B}" presName="parTxOnlySpace" presStyleCnt="0"/>
      <dgm:spPr/>
    </dgm:pt>
    <dgm:pt modelId="{59D0ACA7-A6BA-4C16-8612-0FADEFFCEAB0}" type="pres">
      <dgm:prSet presAssocID="{E3815E4A-04D7-42F7-86FA-92373F8438F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97F7DC-DFAD-411F-9EBC-C9556F837B1A}" type="pres">
      <dgm:prSet presAssocID="{C82BD88C-D03F-4D71-A704-1CF451DDD01D}" presName="parTxOnlySpace" presStyleCnt="0"/>
      <dgm:spPr/>
    </dgm:pt>
    <dgm:pt modelId="{1D205E0F-DFE6-4C0F-9982-12548D086951}" type="pres">
      <dgm:prSet presAssocID="{03883B81-DEEB-41D4-9412-0F3D48BE638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B9329F4-D33F-4E53-9D3F-63AFC62DADC8}" type="pres">
      <dgm:prSet presAssocID="{907CF5D8-55C9-4CC3-A514-D0D8782F3D2E}" presName="parTxOnlySpace" presStyleCnt="0"/>
      <dgm:spPr/>
    </dgm:pt>
    <dgm:pt modelId="{89F59181-BF14-4F0F-A129-4DC38B7BB022}" type="pres">
      <dgm:prSet presAssocID="{09B568EE-C8D2-43B3-B49D-399D6FB420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2C2EFC-1343-495A-9B3F-BEFB95B8688D}" type="pres">
      <dgm:prSet presAssocID="{76C8EBDA-AF6D-44FA-B051-AAD3E1899972}" presName="parTxOnlySpace" presStyleCnt="0"/>
      <dgm:spPr/>
    </dgm:pt>
    <dgm:pt modelId="{EE37AC3E-A48F-49BB-ABEE-FA55BC5572BA}" type="pres">
      <dgm:prSet presAssocID="{79C1C257-0CB6-433F-9FED-574150FDF8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B541B2-DB1E-4554-AA01-EBBEB4801804}" type="pres">
      <dgm:prSet presAssocID="{4D82A887-1C39-4719-B691-86CFC2EC45AB}" presName="parTxOnlySpace" presStyleCnt="0"/>
      <dgm:spPr/>
    </dgm:pt>
    <dgm:pt modelId="{37D394A1-3669-4812-8355-70BA5EA02384}" type="pres">
      <dgm:prSet presAssocID="{18897D7A-2EF9-4A67-A105-F46FFA084A0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53B8E77-CB2B-4C97-BF21-E89880B19E9B}" type="pres">
      <dgm:prSet presAssocID="{B8523190-A6FD-4B2F-B4A6-6EB2F508DC96}" presName="parTxOnlySpace" presStyleCnt="0"/>
      <dgm:spPr/>
    </dgm:pt>
    <dgm:pt modelId="{C4314B59-6612-4F23-925A-3D953C680DC0}" type="pres">
      <dgm:prSet presAssocID="{68E1A83D-EADE-497B-9814-270AFD84701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7928729-128B-486D-9784-95593B43B348}" type="presOf" srcId="{1E39D0E6-0418-45D9-917A-B24E2C224750}" destId="{1B46D463-A2E8-4FAE-A663-8EC3A2B15858}" srcOrd="0" destOrd="0" presId="urn:microsoft.com/office/officeart/2005/8/layout/chevron1"/>
    <dgm:cxn modelId="{B6D1CF5D-1327-4F2A-824F-4CDD4B34BE36}" type="presOf" srcId="{68E1A83D-EADE-497B-9814-270AFD84701D}" destId="{C4314B59-6612-4F23-925A-3D953C680DC0}" srcOrd="0" destOrd="0" presId="urn:microsoft.com/office/officeart/2005/8/layout/chevron1"/>
    <dgm:cxn modelId="{82219C43-11CA-44CB-A85B-DB8471CFB5C5}" type="presOf" srcId="{09B568EE-C8D2-43B3-B49D-399D6FB420F2}" destId="{89F59181-BF14-4F0F-A129-4DC38B7BB022}" srcOrd="0" destOrd="0" presId="urn:microsoft.com/office/officeart/2005/8/layout/chevron1"/>
    <dgm:cxn modelId="{66C6D268-AC21-4C98-9D08-96AA4234C928}" type="presOf" srcId="{18897D7A-2EF9-4A67-A105-F46FFA084A0E}" destId="{37D394A1-3669-4812-8355-70BA5EA02384}" srcOrd="0" destOrd="0" presId="urn:microsoft.com/office/officeart/2005/8/layout/chevron1"/>
    <dgm:cxn modelId="{47A78E55-D8C9-4760-9750-328AEEE129E4}" srcId="{1E39D0E6-0418-45D9-917A-B24E2C224750}" destId="{E3815E4A-04D7-42F7-86FA-92373F8438F9}" srcOrd="1" destOrd="0" parTransId="{1537C1EA-0D0A-462D-94E3-31F41E45403A}" sibTransId="{C82BD88C-D03F-4D71-A704-1CF451DDD01D}"/>
    <dgm:cxn modelId="{EF2CC282-8066-4040-9039-007661B7186E}" type="presOf" srcId="{79C1C257-0CB6-433F-9FED-574150FDF80C}" destId="{EE37AC3E-A48F-49BB-ABEE-FA55BC5572BA}" srcOrd="0" destOrd="0" presId="urn:microsoft.com/office/officeart/2005/8/layout/chevron1"/>
    <dgm:cxn modelId="{C9509A84-7825-404C-8D53-8BED718606A6}" srcId="{1E39D0E6-0418-45D9-917A-B24E2C224750}" destId="{1632EC8E-47E7-4625-BBA3-280471A98485}" srcOrd="0" destOrd="0" parTransId="{35FED13B-2AA8-4AA1-B02F-2F3A21DEBD41}" sibTransId="{EFC5C40B-6ACF-4E9B-9EF7-B5B557CAA24B}"/>
    <dgm:cxn modelId="{5DCBC38F-BF54-4D42-B1CE-8B4A164AB0C6}" srcId="{1E39D0E6-0418-45D9-917A-B24E2C224750}" destId="{03883B81-DEEB-41D4-9412-0F3D48BE6387}" srcOrd="2" destOrd="0" parTransId="{7DE2CEAC-0DDC-46EB-AC53-5CB56CBB2903}" sibTransId="{907CF5D8-55C9-4CC3-A514-D0D8782F3D2E}"/>
    <dgm:cxn modelId="{0380C2AB-A602-45FA-8397-34331C1AB315}" srcId="{1E39D0E6-0418-45D9-917A-B24E2C224750}" destId="{09B568EE-C8D2-43B3-B49D-399D6FB420F2}" srcOrd="3" destOrd="0" parTransId="{FB690350-FD6A-45C2-83F4-A346AA1AD163}" sibTransId="{76C8EBDA-AF6D-44FA-B051-AAD3E1899972}"/>
    <dgm:cxn modelId="{7D2CECB5-14C1-42C9-8B40-522AD5DE7357}" srcId="{1E39D0E6-0418-45D9-917A-B24E2C224750}" destId="{68E1A83D-EADE-497B-9814-270AFD84701D}" srcOrd="6" destOrd="0" parTransId="{14648A63-182E-4D92-8837-48493A0E9825}" sibTransId="{8D0047E5-C0AA-43CC-8ED8-C6F4F9CF2A04}"/>
    <dgm:cxn modelId="{C5043EDB-11A4-4DEC-8F32-86F84798B4AC}" type="presOf" srcId="{E3815E4A-04D7-42F7-86FA-92373F8438F9}" destId="{59D0ACA7-A6BA-4C16-8612-0FADEFFCEAB0}" srcOrd="0" destOrd="0" presId="urn:microsoft.com/office/officeart/2005/8/layout/chevron1"/>
    <dgm:cxn modelId="{2E3153F7-D071-44AB-B006-6E3339BAE320}" srcId="{1E39D0E6-0418-45D9-917A-B24E2C224750}" destId="{18897D7A-2EF9-4A67-A105-F46FFA084A0E}" srcOrd="5" destOrd="0" parTransId="{1FAE63D0-1884-4DDA-BBCD-843C50E81B4A}" sibTransId="{B8523190-A6FD-4B2F-B4A6-6EB2F508DC96}"/>
    <dgm:cxn modelId="{55574FF8-1541-4BDD-93AC-CDB2360FE2BE}" srcId="{1E39D0E6-0418-45D9-917A-B24E2C224750}" destId="{79C1C257-0CB6-433F-9FED-574150FDF80C}" srcOrd="4" destOrd="0" parTransId="{834424E6-14AC-4FFA-82DD-286F3FB654D3}" sibTransId="{4D82A887-1C39-4719-B691-86CFC2EC45AB}"/>
    <dgm:cxn modelId="{A0D60EFE-E3BB-4EA2-8BD4-D7C36D383CAF}" type="presOf" srcId="{03883B81-DEEB-41D4-9412-0F3D48BE6387}" destId="{1D205E0F-DFE6-4C0F-9982-12548D086951}" srcOrd="0" destOrd="0" presId="urn:microsoft.com/office/officeart/2005/8/layout/chevron1"/>
    <dgm:cxn modelId="{F6B6CDFF-CB1C-4F47-9E05-87FB0F8FE025}" type="presOf" srcId="{1632EC8E-47E7-4625-BBA3-280471A98485}" destId="{19639A86-F0E1-4001-A794-A0B03B9E1CC7}" srcOrd="0" destOrd="0" presId="urn:microsoft.com/office/officeart/2005/8/layout/chevron1"/>
    <dgm:cxn modelId="{3827E88D-E858-4D1C-A5B2-DB104462B4B3}" type="presParOf" srcId="{1B46D463-A2E8-4FAE-A663-8EC3A2B15858}" destId="{19639A86-F0E1-4001-A794-A0B03B9E1CC7}" srcOrd="0" destOrd="0" presId="urn:microsoft.com/office/officeart/2005/8/layout/chevron1"/>
    <dgm:cxn modelId="{5AB501B6-4A57-41DE-9E1F-90E3ED1E2AE6}" type="presParOf" srcId="{1B46D463-A2E8-4FAE-A663-8EC3A2B15858}" destId="{B8D06279-AB1B-4B11-9B5C-47F696210379}" srcOrd="1" destOrd="0" presId="urn:microsoft.com/office/officeart/2005/8/layout/chevron1"/>
    <dgm:cxn modelId="{5F0CBB29-5E5D-4B55-BEA4-77F2A305FE6D}" type="presParOf" srcId="{1B46D463-A2E8-4FAE-A663-8EC3A2B15858}" destId="{59D0ACA7-A6BA-4C16-8612-0FADEFFCEAB0}" srcOrd="2" destOrd="0" presId="urn:microsoft.com/office/officeart/2005/8/layout/chevron1"/>
    <dgm:cxn modelId="{6782A572-388A-4740-BB9F-544E8E948622}" type="presParOf" srcId="{1B46D463-A2E8-4FAE-A663-8EC3A2B15858}" destId="{6A97F7DC-DFAD-411F-9EBC-C9556F837B1A}" srcOrd="3" destOrd="0" presId="urn:microsoft.com/office/officeart/2005/8/layout/chevron1"/>
    <dgm:cxn modelId="{818B0066-2887-4722-A194-345D92156BDD}" type="presParOf" srcId="{1B46D463-A2E8-4FAE-A663-8EC3A2B15858}" destId="{1D205E0F-DFE6-4C0F-9982-12548D086951}" srcOrd="4" destOrd="0" presId="urn:microsoft.com/office/officeart/2005/8/layout/chevron1"/>
    <dgm:cxn modelId="{A82FE361-7126-40A1-822B-0C1351612D5E}" type="presParOf" srcId="{1B46D463-A2E8-4FAE-A663-8EC3A2B15858}" destId="{2B9329F4-D33F-4E53-9D3F-63AFC62DADC8}" srcOrd="5" destOrd="0" presId="urn:microsoft.com/office/officeart/2005/8/layout/chevron1"/>
    <dgm:cxn modelId="{7DC979DE-4F5C-4E0C-AA2C-B6DB3494087A}" type="presParOf" srcId="{1B46D463-A2E8-4FAE-A663-8EC3A2B15858}" destId="{89F59181-BF14-4F0F-A129-4DC38B7BB022}" srcOrd="6" destOrd="0" presId="urn:microsoft.com/office/officeart/2005/8/layout/chevron1"/>
    <dgm:cxn modelId="{887FE7BC-7B99-40A3-A975-FA6483749D8E}" type="presParOf" srcId="{1B46D463-A2E8-4FAE-A663-8EC3A2B15858}" destId="{D02C2EFC-1343-495A-9B3F-BEFB95B8688D}" srcOrd="7" destOrd="0" presId="urn:microsoft.com/office/officeart/2005/8/layout/chevron1"/>
    <dgm:cxn modelId="{D8A1A7FF-EDB1-403A-9A28-EF27AE56D02B}" type="presParOf" srcId="{1B46D463-A2E8-4FAE-A663-8EC3A2B15858}" destId="{EE37AC3E-A48F-49BB-ABEE-FA55BC5572BA}" srcOrd="8" destOrd="0" presId="urn:microsoft.com/office/officeart/2005/8/layout/chevron1"/>
    <dgm:cxn modelId="{CFBBACE4-73F6-419B-80A2-2EA8FB3FBF84}" type="presParOf" srcId="{1B46D463-A2E8-4FAE-A663-8EC3A2B15858}" destId="{52B541B2-DB1E-4554-AA01-EBBEB4801804}" srcOrd="9" destOrd="0" presId="urn:microsoft.com/office/officeart/2005/8/layout/chevron1"/>
    <dgm:cxn modelId="{BE4379C1-370A-4883-B79C-55890700BAC0}" type="presParOf" srcId="{1B46D463-A2E8-4FAE-A663-8EC3A2B15858}" destId="{37D394A1-3669-4812-8355-70BA5EA02384}" srcOrd="10" destOrd="0" presId="urn:microsoft.com/office/officeart/2005/8/layout/chevron1"/>
    <dgm:cxn modelId="{932AA6A2-D473-43B5-A4BB-B75EFA45F209}" type="presParOf" srcId="{1B46D463-A2E8-4FAE-A663-8EC3A2B15858}" destId="{753B8E77-CB2B-4C97-BF21-E89880B19E9B}" srcOrd="11" destOrd="0" presId="urn:microsoft.com/office/officeart/2005/8/layout/chevron1"/>
    <dgm:cxn modelId="{EC6065BE-0076-41C9-BDFD-CE98C9EFEA60}" type="presParOf" srcId="{1B46D463-A2E8-4FAE-A663-8EC3A2B15858}" destId="{C4314B59-6612-4F23-925A-3D953C680DC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39D0E6-0418-45D9-917A-B24E2C2247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EC8E-47E7-4625-BBA3-280471A98485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Planejamento de pessoas</a:t>
          </a:r>
          <a:endParaRPr lang="pt-BR" dirty="0">
            <a:solidFill>
              <a:schemeClr val="tx1"/>
            </a:solidFill>
          </a:endParaRPr>
        </a:p>
      </dgm:t>
    </dgm:pt>
    <dgm:pt modelId="{35FED13B-2AA8-4AA1-B02F-2F3A21DEBD41}" type="parTrans" cxnId="{C9509A84-7825-404C-8D53-8BED718606A6}">
      <dgm:prSet/>
      <dgm:spPr/>
      <dgm:t>
        <a:bodyPr/>
        <a:lstStyle/>
        <a:p>
          <a:endParaRPr lang="pt-BR"/>
        </a:p>
      </dgm:t>
    </dgm:pt>
    <dgm:pt modelId="{EFC5C40B-6ACF-4E9B-9EF7-B5B557CAA24B}" type="sibTrans" cxnId="{C9509A84-7825-404C-8D53-8BED718606A6}">
      <dgm:prSet/>
      <dgm:spPr/>
      <dgm:t>
        <a:bodyPr/>
        <a:lstStyle/>
        <a:p>
          <a:endParaRPr lang="pt-BR"/>
        </a:p>
      </dgm:t>
    </dgm:pt>
    <dgm:pt modelId="{E3815E4A-04D7-42F7-86FA-92373F8438F9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Recrutamento e seleção</a:t>
          </a:r>
          <a:endParaRPr lang="pt-BR" dirty="0">
            <a:solidFill>
              <a:schemeClr val="tx1"/>
            </a:solidFill>
          </a:endParaRPr>
        </a:p>
      </dgm:t>
    </dgm:pt>
    <dgm:pt modelId="{1537C1EA-0D0A-462D-94E3-31F41E45403A}" type="parTrans" cxnId="{47A78E55-D8C9-4760-9750-328AEEE129E4}">
      <dgm:prSet/>
      <dgm:spPr/>
      <dgm:t>
        <a:bodyPr/>
        <a:lstStyle/>
        <a:p>
          <a:endParaRPr lang="pt-BR"/>
        </a:p>
      </dgm:t>
    </dgm:pt>
    <dgm:pt modelId="{C82BD88C-D03F-4D71-A704-1CF451DDD01D}" type="sibTrans" cxnId="{47A78E55-D8C9-4760-9750-328AEEE129E4}">
      <dgm:prSet/>
      <dgm:spPr/>
      <dgm:t>
        <a:bodyPr/>
        <a:lstStyle/>
        <a:p>
          <a:endParaRPr lang="pt-BR"/>
        </a:p>
      </dgm:t>
    </dgm:pt>
    <dgm:pt modelId="{03883B81-DEEB-41D4-9412-0F3D48BE6387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Integração e acolhimento</a:t>
          </a:r>
          <a:endParaRPr lang="pt-BR" dirty="0">
            <a:solidFill>
              <a:schemeClr val="tx1"/>
            </a:solidFill>
          </a:endParaRPr>
        </a:p>
      </dgm:t>
    </dgm:pt>
    <dgm:pt modelId="{7DE2CEAC-0DDC-46EB-AC53-5CB56CBB2903}" type="parTrans" cxnId="{5DCBC38F-BF54-4D42-B1CE-8B4A164AB0C6}">
      <dgm:prSet/>
      <dgm:spPr/>
      <dgm:t>
        <a:bodyPr/>
        <a:lstStyle/>
        <a:p>
          <a:endParaRPr lang="pt-BR"/>
        </a:p>
      </dgm:t>
    </dgm:pt>
    <dgm:pt modelId="{907CF5D8-55C9-4CC3-A514-D0D8782F3D2E}" type="sibTrans" cxnId="{5DCBC38F-BF54-4D42-B1CE-8B4A164AB0C6}">
      <dgm:prSet/>
      <dgm:spPr/>
      <dgm:t>
        <a:bodyPr/>
        <a:lstStyle/>
        <a:p>
          <a:endParaRPr lang="pt-BR"/>
        </a:p>
      </dgm:t>
    </dgm:pt>
    <dgm:pt modelId="{09B568EE-C8D2-43B3-B49D-399D6FB420F2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Treinamento e desenvolvimento</a:t>
          </a:r>
          <a:endParaRPr lang="pt-BR" dirty="0">
            <a:solidFill>
              <a:schemeClr val="tx1"/>
            </a:solidFill>
          </a:endParaRPr>
        </a:p>
      </dgm:t>
    </dgm:pt>
    <dgm:pt modelId="{FB690350-FD6A-45C2-83F4-A346AA1AD163}" type="parTrans" cxnId="{0380C2AB-A602-45FA-8397-34331C1AB315}">
      <dgm:prSet/>
      <dgm:spPr/>
      <dgm:t>
        <a:bodyPr/>
        <a:lstStyle/>
        <a:p>
          <a:endParaRPr lang="pt-BR"/>
        </a:p>
      </dgm:t>
    </dgm:pt>
    <dgm:pt modelId="{76C8EBDA-AF6D-44FA-B051-AAD3E1899972}" type="sibTrans" cxnId="{0380C2AB-A602-45FA-8397-34331C1AB315}">
      <dgm:prSet/>
      <dgm:spPr/>
      <dgm:t>
        <a:bodyPr/>
        <a:lstStyle/>
        <a:p>
          <a:endParaRPr lang="pt-BR"/>
        </a:p>
      </dgm:t>
    </dgm:pt>
    <dgm:pt modelId="{79C1C257-0CB6-433F-9FED-574150FDF80C}">
      <dgm:prSet phldrT="[Texto]"/>
      <dgm:spPr>
        <a:solidFill>
          <a:srgbClr val="00BF63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Avaliação de desempenho</a:t>
          </a:r>
          <a:endParaRPr lang="pt-BR" dirty="0">
            <a:solidFill>
              <a:schemeClr val="tx1"/>
            </a:solidFill>
          </a:endParaRPr>
        </a:p>
      </dgm:t>
    </dgm:pt>
    <dgm:pt modelId="{834424E6-14AC-4FFA-82DD-286F3FB654D3}" type="parTrans" cxnId="{55574FF8-1541-4BDD-93AC-CDB2360FE2BE}">
      <dgm:prSet/>
      <dgm:spPr/>
      <dgm:t>
        <a:bodyPr/>
        <a:lstStyle/>
        <a:p>
          <a:endParaRPr lang="pt-BR"/>
        </a:p>
      </dgm:t>
    </dgm:pt>
    <dgm:pt modelId="{4D82A887-1C39-4719-B691-86CFC2EC45AB}" type="sibTrans" cxnId="{55574FF8-1541-4BDD-93AC-CDB2360FE2BE}">
      <dgm:prSet/>
      <dgm:spPr/>
      <dgm:t>
        <a:bodyPr/>
        <a:lstStyle/>
        <a:p>
          <a:endParaRPr lang="pt-BR"/>
        </a:p>
      </dgm:t>
    </dgm:pt>
    <dgm:pt modelId="{18897D7A-2EF9-4A67-A105-F46FFA084A0E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Recompensa e reconhecimento</a:t>
          </a:r>
          <a:endParaRPr lang="pt-BR" dirty="0">
            <a:solidFill>
              <a:schemeClr val="tx1"/>
            </a:solidFill>
          </a:endParaRPr>
        </a:p>
      </dgm:t>
    </dgm:pt>
    <dgm:pt modelId="{1FAE63D0-1884-4DDA-BBCD-843C50E81B4A}" type="parTrans" cxnId="{2E3153F7-D071-44AB-B006-6E3339BAE320}">
      <dgm:prSet/>
      <dgm:spPr/>
      <dgm:t>
        <a:bodyPr/>
        <a:lstStyle/>
        <a:p>
          <a:endParaRPr lang="pt-BR"/>
        </a:p>
      </dgm:t>
    </dgm:pt>
    <dgm:pt modelId="{B8523190-A6FD-4B2F-B4A6-6EB2F508DC96}" type="sibTrans" cxnId="{2E3153F7-D071-44AB-B006-6E3339BAE320}">
      <dgm:prSet/>
      <dgm:spPr/>
      <dgm:t>
        <a:bodyPr/>
        <a:lstStyle/>
        <a:p>
          <a:endParaRPr lang="pt-BR"/>
        </a:p>
      </dgm:t>
    </dgm:pt>
    <dgm:pt modelId="{68E1A83D-EADE-497B-9814-270AFD84701D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Retenção e engajamento</a:t>
          </a:r>
          <a:endParaRPr lang="pt-BR" dirty="0">
            <a:solidFill>
              <a:schemeClr val="tx1"/>
            </a:solidFill>
          </a:endParaRPr>
        </a:p>
      </dgm:t>
    </dgm:pt>
    <dgm:pt modelId="{14648A63-182E-4D92-8837-48493A0E9825}" type="parTrans" cxnId="{7D2CECB5-14C1-42C9-8B40-522AD5DE7357}">
      <dgm:prSet/>
      <dgm:spPr/>
      <dgm:t>
        <a:bodyPr/>
        <a:lstStyle/>
        <a:p>
          <a:endParaRPr lang="pt-BR"/>
        </a:p>
      </dgm:t>
    </dgm:pt>
    <dgm:pt modelId="{8D0047E5-C0AA-43CC-8ED8-C6F4F9CF2A04}" type="sibTrans" cxnId="{7D2CECB5-14C1-42C9-8B40-522AD5DE7357}">
      <dgm:prSet/>
      <dgm:spPr/>
      <dgm:t>
        <a:bodyPr/>
        <a:lstStyle/>
        <a:p>
          <a:endParaRPr lang="pt-BR"/>
        </a:p>
      </dgm:t>
    </dgm:pt>
    <dgm:pt modelId="{1B46D463-A2E8-4FAE-A663-8EC3A2B15858}" type="pres">
      <dgm:prSet presAssocID="{1E39D0E6-0418-45D9-917A-B24E2C224750}" presName="Name0" presStyleCnt="0">
        <dgm:presLayoutVars>
          <dgm:dir/>
          <dgm:animLvl val="lvl"/>
          <dgm:resizeHandles val="exact"/>
        </dgm:presLayoutVars>
      </dgm:prSet>
      <dgm:spPr/>
    </dgm:pt>
    <dgm:pt modelId="{19639A86-F0E1-4001-A794-A0B03B9E1CC7}" type="pres">
      <dgm:prSet presAssocID="{1632EC8E-47E7-4625-BBA3-280471A984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D06279-AB1B-4B11-9B5C-47F696210379}" type="pres">
      <dgm:prSet presAssocID="{EFC5C40B-6ACF-4E9B-9EF7-B5B557CAA24B}" presName="parTxOnlySpace" presStyleCnt="0"/>
      <dgm:spPr/>
    </dgm:pt>
    <dgm:pt modelId="{59D0ACA7-A6BA-4C16-8612-0FADEFFCEAB0}" type="pres">
      <dgm:prSet presAssocID="{E3815E4A-04D7-42F7-86FA-92373F8438F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97F7DC-DFAD-411F-9EBC-C9556F837B1A}" type="pres">
      <dgm:prSet presAssocID="{C82BD88C-D03F-4D71-A704-1CF451DDD01D}" presName="parTxOnlySpace" presStyleCnt="0"/>
      <dgm:spPr/>
    </dgm:pt>
    <dgm:pt modelId="{1D205E0F-DFE6-4C0F-9982-12548D086951}" type="pres">
      <dgm:prSet presAssocID="{03883B81-DEEB-41D4-9412-0F3D48BE638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B9329F4-D33F-4E53-9D3F-63AFC62DADC8}" type="pres">
      <dgm:prSet presAssocID="{907CF5D8-55C9-4CC3-A514-D0D8782F3D2E}" presName="parTxOnlySpace" presStyleCnt="0"/>
      <dgm:spPr/>
    </dgm:pt>
    <dgm:pt modelId="{89F59181-BF14-4F0F-A129-4DC38B7BB022}" type="pres">
      <dgm:prSet presAssocID="{09B568EE-C8D2-43B3-B49D-399D6FB420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2C2EFC-1343-495A-9B3F-BEFB95B8688D}" type="pres">
      <dgm:prSet presAssocID="{76C8EBDA-AF6D-44FA-B051-AAD3E1899972}" presName="parTxOnlySpace" presStyleCnt="0"/>
      <dgm:spPr/>
    </dgm:pt>
    <dgm:pt modelId="{EE37AC3E-A48F-49BB-ABEE-FA55BC5572BA}" type="pres">
      <dgm:prSet presAssocID="{79C1C257-0CB6-433F-9FED-574150FDF8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B541B2-DB1E-4554-AA01-EBBEB4801804}" type="pres">
      <dgm:prSet presAssocID="{4D82A887-1C39-4719-B691-86CFC2EC45AB}" presName="parTxOnlySpace" presStyleCnt="0"/>
      <dgm:spPr/>
    </dgm:pt>
    <dgm:pt modelId="{37D394A1-3669-4812-8355-70BA5EA02384}" type="pres">
      <dgm:prSet presAssocID="{18897D7A-2EF9-4A67-A105-F46FFA084A0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53B8E77-CB2B-4C97-BF21-E89880B19E9B}" type="pres">
      <dgm:prSet presAssocID="{B8523190-A6FD-4B2F-B4A6-6EB2F508DC96}" presName="parTxOnlySpace" presStyleCnt="0"/>
      <dgm:spPr/>
    </dgm:pt>
    <dgm:pt modelId="{C4314B59-6612-4F23-925A-3D953C680DC0}" type="pres">
      <dgm:prSet presAssocID="{68E1A83D-EADE-497B-9814-270AFD84701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7928729-128B-486D-9784-95593B43B348}" type="presOf" srcId="{1E39D0E6-0418-45D9-917A-B24E2C224750}" destId="{1B46D463-A2E8-4FAE-A663-8EC3A2B15858}" srcOrd="0" destOrd="0" presId="urn:microsoft.com/office/officeart/2005/8/layout/chevron1"/>
    <dgm:cxn modelId="{B6D1CF5D-1327-4F2A-824F-4CDD4B34BE36}" type="presOf" srcId="{68E1A83D-EADE-497B-9814-270AFD84701D}" destId="{C4314B59-6612-4F23-925A-3D953C680DC0}" srcOrd="0" destOrd="0" presId="urn:microsoft.com/office/officeart/2005/8/layout/chevron1"/>
    <dgm:cxn modelId="{82219C43-11CA-44CB-A85B-DB8471CFB5C5}" type="presOf" srcId="{09B568EE-C8D2-43B3-B49D-399D6FB420F2}" destId="{89F59181-BF14-4F0F-A129-4DC38B7BB022}" srcOrd="0" destOrd="0" presId="urn:microsoft.com/office/officeart/2005/8/layout/chevron1"/>
    <dgm:cxn modelId="{66C6D268-AC21-4C98-9D08-96AA4234C928}" type="presOf" srcId="{18897D7A-2EF9-4A67-A105-F46FFA084A0E}" destId="{37D394A1-3669-4812-8355-70BA5EA02384}" srcOrd="0" destOrd="0" presId="urn:microsoft.com/office/officeart/2005/8/layout/chevron1"/>
    <dgm:cxn modelId="{47A78E55-D8C9-4760-9750-328AEEE129E4}" srcId="{1E39D0E6-0418-45D9-917A-B24E2C224750}" destId="{E3815E4A-04D7-42F7-86FA-92373F8438F9}" srcOrd="1" destOrd="0" parTransId="{1537C1EA-0D0A-462D-94E3-31F41E45403A}" sibTransId="{C82BD88C-D03F-4D71-A704-1CF451DDD01D}"/>
    <dgm:cxn modelId="{EF2CC282-8066-4040-9039-007661B7186E}" type="presOf" srcId="{79C1C257-0CB6-433F-9FED-574150FDF80C}" destId="{EE37AC3E-A48F-49BB-ABEE-FA55BC5572BA}" srcOrd="0" destOrd="0" presId="urn:microsoft.com/office/officeart/2005/8/layout/chevron1"/>
    <dgm:cxn modelId="{C9509A84-7825-404C-8D53-8BED718606A6}" srcId="{1E39D0E6-0418-45D9-917A-B24E2C224750}" destId="{1632EC8E-47E7-4625-BBA3-280471A98485}" srcOrd="0" destOrd="0" parTransId="{35FED13B-2AA8-4AA1-B02F-2F3A21DEBD41}" sibTransId="{EFC5C40B-6ACF-4E9B-9EF7-B5B557CAA24B}"/>
    <dgm:cxn modelId="{5DCBC38F-BF54-4D42-B1CE-8B4A164AB0C6}" srcId="{1E39D0E6-0418-45D9-917A-B24E2C224750}" destId="{03883B81-DEEB-41D4-9412-0F3D48BE6387}" srcOrd="2" destOrd="0" parTransId="{7DE2CEAC-0DDC-46EB-AC53-5CB56CBB2903}" sibTransId="{907CF5D8-55C9-4CC3-A514-D0D8782F3D2E}"/>
    <dgm:cxn modelId="{0380C2AB-A602-45FA-8397-34331C1AB315}" srcId="{1E39D0E6-0418-45D9-917A-B24E2C224750}" destId="{09B568EE-C8D2-43B3-B49D-399D6FB420F2}" srcOrd="3" destOrd="0" parTransId="{FB690350-FD6A-45C2-83F4-A346AA1AD163}" sibTransId="{76C8EBDA-AF6D-44FA-B051-AAD3E1899972}"/>
    <dgm:cxn modelId="{7D2CECB5-14C1-42C9-8B40-522AD5DE7357}" srcId="{1E39D0E6-0418-45D9-917A-B24E2C224750}" destId="{68E1A83D-EADE-497B-9814-270AFD84701D}" srcOrd="6" destOrd="0" parTransId="{14648A63-182E-4D92-8837-48493A0E9825}" sibTransId="{8D0047E5-C0AA-43CC-8ED8-C6F4F9CF2A04}"/>
    <dgm:cxn modelId="{C5043EDB-11A4-4DEC-8F32-86F84798B4AC}" type="presOf" srcId="{E3815E4A-04D7-42F7-86FA-92373F8438F9}" destId="{59D0ACA7-A6BA-4C16-8612-0FADEFFCEAB0}" srcOrd="0" destOrd="0" presId="urn:microsoft.com/office/officeart/2005/8/layout/chevron1"/>
    <dgm:cxn modelId="{2E3153F7-D071-44AB-B006-6E3339BAE320}" srcId="{1E39D0E6-0418-45D9-917A-B24E2C224750}" destId="{18897D7A-2EF9-4A67-A105-F46FFA084A0E}" srcOrd="5" destOrd="0" parTransId="{1FAE63D0-1884-4DDA-BBCD-843C50E81B4A}" sibTransId="{B8523190-A6FD-4B2F-B4A6-6EB2F508DC96}"/>
    <dgm:cxn modelId="{55574FF8-1541-4BDD-93AC-CDB2360FE2BE}" srcId="{1E39D0E6-0418-45D9-917A-B24E2C224750}" destId="{79C1C257-0CB6-433F-9FED-574150FDF80C}" srcOrd="4" destOrd="0" parTransId="{834424E6-14AC-4FFA-82DD-286F3FB654D3}" sibTransId="{4D82A887-1C39-4719-B691-86CFC2EC45AB}"/>
    <dgm:cxn modelId="{A0D60EFE-E3BB-4EA2-8BD4-D7C36D383CAF}" type="presOf" srcId="{03883B81-DEEB-41D4-9412-0F3D48BE6387}" destId="{1D205E0F-DFE6-4C0F-9982-12548D086951}" srcOrd="0" destOrd="0" presId="urn:microsoft.com/office/officeart/2005/8/layout/chevron1"/>
    <dgm:cxn modelId="{F6B6CDFF-CB1C-4F47-9E05-87FB0F8FE025}" type="presOf" srcId="{1632EC8E-47E7-4625-BBA3-280471A98485}" destId="{19639A86-F0E1-4001-A794-A0B03B9E1CC7}" srcOrd="0" destOrd="0" presId="urn:microsoft.com/office/officeart/2005/8/layout/chevron1"/>
    <dgm:cxn modelId="{3827E88D-E858-4D1C-A5B2-DB104462B4B3}" type="presParOf" srcId="{1B46D463-A2E8-4FAE-A663-8EC3A2B15858}" destId="{19639A86-F0E1-4001-A794-A0B03B9E1CC7}" srcOrd="0" destOrd="0" presId="urn:microsoft.com/office/officeart/2005/8/layout/chevron1"/>
    <dgm:cxn modelId="{5AB501B6-4A57-41DE-9E1F-90E3ED1E2AE6}" type="presParOf" srcId="{1B46D463-A2E8-4FAE-A663-8EC3A2B15858}" destId="{B8D06279-AB1B-4B11-9B5C-47F696210379}" srcOrd="1" destOrd="0" presId="urn:microsoft.com/office/officeart/2005/8/layout/chevron1"/>
    <dgm:cxn modelId="{5F0CBB29-5E5D-4B55-BEA4-77F2A305FE6D}" type="presParOf" srcId="{1B46D463-A2E8-4FAE-A663-8EC3A2B15858}" destId="{59D0ACA7-A6BA-4C16-8612-0FADEFFCEAB0}" srcOrd="2" destOrd="0" presId="urn:microsoft.com/office/officeart/2005/8/layout/chevron1"/>
    <dgm:cxn modelId="{6782A572-388A-4740-BB9F-544E8E948622}" type="presParOf" srcId="{1B46D463-A2E8-4FAE-A663-8EC3A2B15858}" destId="{6A97F7DC-DFAD-411F-9EBC-C9556F837B1A}" srcOrd="3" destOrd="0" presId="urn:microsoft.com/office/officeart/2005/8/layout/chevron1"/>
    <dgm:cxn modelId="{818B0066-2887-4722-A194-345D92156BDD}" type="presParOf" srcId="{1B46D463-A2E8-4FAE-A663-8EC3A2B15858}" destId="{1D205E0F-DFE6-4C0F-9982-12548D086951}" srcOrd="4" destOrd="0" presId="urn:microsoft.com/office/officeart/2005/8/layout/chevron1"/>
    <dgm:cxn modelId="{A82FE361-7126-40A1-822B-0C1351612D5E}" type="presParOf" srcId="{1B46D463-A2E8-4FAE-A663-8EC3A2B15858}" destId="{2B9329F4-D33F-4E53-9D3F-63AFC62DADC8}" srcOrd="5" destOrd="0" presId="urn:microsoft.com/office/officeart/2005/8/layout/chevron1"/>
    <dgm:cxn modelId="{7DC979DE-4F5C-4E0C-AA2C-B6DB3494087A}" type="presParOf" srcId="{1B46D463-A2E8-4FAE-A663-8EC3A2B15858}" destId="{89F59181-BF14-4F0F-A129-4DC38B7BB022}" srcOrd="6" destOrd="0" presId="urn:microsoft.com/office/officeart/2005/8/layout/chevron1"/>
    <dgm:cxn modelId="{887FE7BC-7B99-40A3-A975-FA6483749D8E}" type="presParOf" srcId="{1B46D463-A2E8-4FAE-A663-8EC3A2B15858}" destId="{D02C2EFC-1343-495A-9B3F-BEFB95B8688D}" srcOrd="7" destOrd="0" presId="urn:microsoft.com/office/officeart/2005/8/layout/chevron1"/>
    <dgm:cxn modelId="{D8A1A7FF-EDB1-403A-9A28-EF27AE56D02B}" type="presParOf" srcId="{1B46D463-A2E8-4FAE-A663-8EC3A2B15858}" destId="{EE37AC3E-A48F-49BB-ABEE-FA55BC5572BA}" srcOrd="8" destOrd="0" presId="urn:microsoft.com/office/officeart/2005/8/layout/chevron1"/>
    <dgm:cxn modelId="{CFBBACE4-73F6-419B-80A2-2EA8FB3FBF84}" type="presParOf" srcId="{1B46D463-A2E8-4FAE-A663-8EC3A2B15858}" destId="{52B541B2-DB1E-4554-AA01-EBBEB4801804}" srcOrd="9" destOrd="0" presId="urn:microsoft.com/office/officeart/2005/8/layout/chevron1"/>
    <dgm:cxn modelId="{BE4379C1-370A-4883-B79C-55890700BAC0}" type="presParOf" srcId="{1B46D463-A2E8-4FAE-A663-8EC3A2B15858}" destId="{37D394A1-3669-4812-8355-70BA5EA02384}" srcOrd="10" destOrd="0" presId="urn:microsoft.com/office/officeart/2005/8/layout/chevron1"/>
    <dgm:cxn modelId="{932AA6A2-D473-43B5-A4BB-B75EFA45F209}" type="presParOf" srcId="{1B46D463-A2E8-4FAE-A663-8EC3A2B15858}" destId="{753B8E77-CB2B-4C97-BF21-E89880B19E9B}" srcOrd="11" destOrd="0" presId="urn:microsoft.com/office/officeart/2005/8/layout/chevron1"/>
    <dgm:cxn modelId="{EC6065BE-0076-41C9-BDFD-CE98C9EFEA60}" type="presParOf" srcId="{1B46D463-A2E8-4FAE-A663-8EC3A2B15858}" destId="{C4314B59-6612-4F23-925A-3D953C680DC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39D0E6-0418-45D9-917A-B24E2C22475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632EC8E-47E7-4625-BBA3-280471A98485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Planejamento de pessoas</a:t>
          </a:r>
          <a:endParaRPr lang="pt-BR" dirty="0">
            <a:solidFill>
              <a:schemeClr val="tx1"/>
            </a:solidFill>
          </a:endParaRPr>
        </a:p>
      </dgm:t>
    </dgm:pt>
    <dgm:pt modelId="{35FED13B-2AA8-4AA1-B02F-2F3A21DEBD41}" type="parTrans" cxnId="{C9509A84-7825-404C-8D53-8BED718606A6}">
      <dgm:prSet/>
      <dgm:spPr/>
      <dgm:t>
        <a:bodyPr/>
        <a:lstStyle/>
        <a:p>
          <a:endParaRPr lang="pt-BR"/>
        </a:p>
      </dgm:t>
    </dgm:pt>
    <dgm:pt modelId="{EFC5C40B-6ACF-4E9B-9EF7-B5B557CAA24B}" type="sibTrans" cxnId="{C9509A84-7825-404C-8D53-8BED718606A6}">
      <dgm:prSet/>
      <dgm:spPr/>
      <dgm:t>
        <a:bodyPr/>
        <a:lstStyle/>
        <a:p>
          <a:endParaRPr lang="pt-BR"/>
        </a:p>
      </dgm:t>
    </dgm:pt>
    <dgm:pt modelId="{E3815E4A-04D7-42F7-86FA-92373F8438F9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Recrutamento e seleção</a:t>
          </a:r>
          <a:endParaRPr lang="pt-BR" dirty="0">
            <a:solidFill>
              <a:schemeClr val="tx1"/>
            </a:solidFill>
          </a:endParaRPr>
        </a:p>
      </dgm:t>
    </dgm:pt>
    <dgm:pt modelId="{1537C1EA-0D0A-462D-94E3-31F41E45403A}" type="parTrans" cxnId="{47A78E55-D8C9-4760-9750-328AEEE129E4}">
      <dgm:prSet/>
      <dgm:spPr/>
      <dgm:t>
        <a:bodyPr/>
        <a:lstStyle/>
        <a:p>
          <a:endParaRPr lang="pt-BR"/>
        </a:p>
      </dgm:t>
    </dgm:pt>
    <dgm:pt modelId="{C82BD88C-D03F-4D71-A704-1CF451DDD01D}" type="sibTrans" cxnId="{47A78E55-D8C9-4760-9750-328AEEE129E4}">
      <dgm:prSet/>
      <dgm:spPr/>
      <dgm:t>
        <a:bodyPr/>
        <a:lstStyle/>
        <a:p>
          <a:endParaRPr lang="pt-BR"/>
        </a:p>
      </dgm:t>
    </dgm:pt>
    <dgm:pt modelId="{03883B81-DEEB-41D4-9412-0F3D48BE6387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Integração e acolhimento</a:t>
          </a:r>
          <a:endParaRPr lang="pt-BR" dirty="0">
            <a:solidFill>
              <a:schemeClr val="tx1"/>
            </a:solidFill>
          </a:endParaRPr>
        </a:p>
      </dgm:t>
    </dgm:pt>
    <dgm:pt modelId="{7DE2CEAC-0DDC-46EB-AC53-5CB56CBB2903}" type="parTrans" cxnId="{5DCBC38F-BF54-4D42-B1CE-8B4A164AB0C6}">
      <dgm:prSet/>
      <dgm:spPr/>
      <dgm:t>
        <a:bodyPr/>
        <a:lstStyle/>
        <a:p>
          <a:endParaRPr lang="pt-BR"/>
        </a:p>
      </dgm:t>
    </dgm:pt>
    <dgm:pt modelId="{907CF5D8-55C9-4CC3-A514-D0D8782F3D2E}" type="sibTrans" cxnId="{5DCBC38F-BF54-4D42-B1CE-8B4A164AB0C6}">
      <dgm:prSet/>
      <dgm:spPr/>
      <dgm:t>
        <a:bodyPr/>
        <a:lstStyle/>
        <a:p>
          <a:endParaRPr lang="pt-BR"/>
        </a:p>
      </dgm:t>
    </dgm:pt>
    <dgm:pt modelId="{09B568EE-C8D2-43B3-B49D-399D6FB420F2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Treinamento e desenvolvimento</a:t>
          </a:r>
          <a:endParaRPr lang="pt-BR" dirty="0">
            <a:solidFill>
              <a:schemeClr val="tx1"/>
            </a:solidFill>
          </a:endParaRPr>
        </a:p>
      </dgm:t>
    </dgm:pt>
    <dgm:pt modelId="{FB690350-FD6A-45C2-83F4-A346AA1AD163}" type="parTrans" cxnId="{0380C2AB-A602-45FA-8397-34331C1AB315}">
      <dgm:prSet/>
      <dgm:spPr/>
      <dgm:t>
        <a:bodyPr/>
        <a:lstStyle/>
        <a:p>
          <a:endParaRPr lang="pt-BR"/>
        </a:p>
      </dgm:t>
    </dgm:pt>
    <dgm:pt modelId="{76C8EBDA-AF6D-44FA-B051-AAD3E1899972}" type="sibTrans" cxnId="{0380C2AB-A602-45FA-8397-34331C1AB315}">
      <dgm:prSet/>
      <dgm:spPr/>
      <dgm:t>
        <a:bodyPr/>
        <a:lstStyle/>
        <a:p>
          <a:endParaRPr lang="pt-BR"/>
        </a:p>
      </dgm:t>
    </dgm:pt>
    <dgm:pt modelId="{79C1C257-0CB6-433F-9FED-574150FDF80C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 dirty="0">
              <a:solidFill>
                <a:schemeClr val="tx1"/>
              </a:solidFill>
            </a:rPr>
            <a:t>Avaliação de desempenho</a:t>
          </a:r>
          <a:endParaRPr lang="pt-BR" dirty="0">
            <a:solidFill>
              <a:schemeClr val="tx1"/>
            </a:solidFill>
          </a:endParaRPr>
        </a:p>
      </dgm:t>
    </dgm:pt>
    <dgm:pt modelId="{834424E6-14AC-4FFA-82DD-286F3FB654D3}" type="parTrans" cxnId="{55574FF8-1541-4BDD-93AC-CDB2360FE2BE}">
      <dgm:prSet/>
      <dgm:spPr/>
      <dgm:t>
        <a:bodyPr/>
        <a:lstStyle/>
        <a:p>
          <a:endParaRPr lang="pt-BR"/>
        </a:p>
      </dgm:t>
    </dgm:pt>
    <dgm:pt modelId="{4D82A887-1C39-4719-B691-86CFC2EC45AB}" type="sibTrans" cxnId="{55574FF8-1541-4BDD-93AC-CDB2360FE2BE}">
      <dgm:prSet/>
      <dgm:spPr/>
      <dgm:t>
        <a:bodyPr/>
        <a:lstStyle/>
        <a:p>
          <a:endParaRPr lang="pt-BR"/>
        </a:p>
      </dgm:t>
    </dgm:pt>
    <dgm:pt modelId="{18897D7A-2EF9-4A67-A105-F46FFA084A0E}">
      <dgm:prSet phldrT="[Texto]"/>
      <dgm:spPr>
        <a:solidFill>
          <a:srgbClr val="00BF63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Recompensa e reconhecimento</a:t>
          </a:r>
          <a:endParaRPr lang="pt-BR" dirty="0">
            <a:solidFill>
              <a:schemeClr val="tx1"/>
            </a:solidFill>
          </a:endParaRPr>
        </a:p>
      </dgm:t>
    </dgm:pt>
    <dgm:pt modelId="{1FAE63D0-1884-4DDA-BBCD-843C50E81B4A}" type="parTrans" cxnId="{2E3153F7-D071-44AB-B006-6E3339BAE320}">
      <dgm:prSet/>
      <dgm:spPr/>
      <dgm:t>
        <a:bodyPr/>
        <a:lstStyle/>
        <a:p>
          <a:endParaRPr lang="pt-BR"/>
        </a:p>
      </dgm:t>
    </dgm:pt>
    <dgm:pt modelId="{B8523190-A6FD-4B2F-B4A6-6EB2F508DC96}" type="sibTrans" cxnId="{2E3153F7-D071-44AB-B006-6E3339BAE320}">
      <dgm:prSet/>
      <dgm:spPr/>
      <dgm:t>
        <a:bodyPr/>
        <a:lstStyle/>
        <a:p>
          <a:endParaRPr lang="pt-BR"/>
        </a:p>
      </dgm:t>
    </dgm:pt>
    <dgm:pt modelId="{68E1A83D-EADE-497B-9814-270AFD84701D}">
      <dgm:prSet phldrT="[Texto]"/>
      <dgm:spPr>
        <a:solidFill>
          <a:schemeClr val="bg1"/>
        </a:solidFill>
        <a:ln w="38100">
          <a:solidFill>
            <a:srgbClr val="00B050"/>
          </a:solidFill>
        </a:ln>
      </dgm:spPr>
      <dgm:t>
        <a:bodyPr/>
        <a:lstStyle/>
        <a:p>
          <a:pPr>
            <a:buNone/>
          </a:pPr>
          <a:r>
            <a:rPr lang="pt-BR" b="1" i="0">
              <a:solidFill>
                <a:schemeClr val="tx1"/>
              </a:solidFill>
            </a:rPr>
            <a:t>Retenção e engajamento</a:t>
          </a:r>
          <a:endParaRPr lang="pt-BR" dirty="0">
            <a:solidFill>
              <a:schemeClr val="tx1"/>
            </a:solidFill>
          </a:endParaRPr>
        </a:p>
      </dgm:t>
    </dgm:pt>
    <dgm:pt modelId="{14648A63-182E-4D92-8837-48493A0E9825}" type="parTrans" cxnId="{7D2CECB5-14C1-42C9-8B40-522AD5DE7357}">
      <dgm:prSet/>
      <dgm:spPr/>
      <dgm:t>
        <a:bodyPr/>
        <a:lstStyle/>
        <a:p>
          <a:endParaRPr lang="pt-BR"/>
        </a:p>
      </dgm:t>
    </dgm:pt>
    <dgm:pt modelId="{8D0047E5-C0AA-43CC-8ED8-C6F4F9CF2A04}" type="sibTrans" cxnId="{7D2CECB5-14C1-42C9-8B40-522AD5DE7357}">
      <dgm:prSet/>
      <dgm:spPr/>
      <dgm:t>
        <a:bodyPr/>
        <a:lstStyle/>
        <a:p>
          <a:endParaRPr lang="pt-BR"/>
        </a:p>
      </dgm:t>
    </dgm:pt>
    <dgm:pt modelId="{1B46D463-A2E8-4FAE-A663-8EC3A2B15858}" type="pres">
      <dgm:prSet presAssocID="{1E39D0E6-0418-45D9-917A-B24E2C224750}" presName="Name0" presStyleCnt="0">
        <dgm:presLayoutVars>
          <dgm:dir/>
          <dgm:animLvl val="lvl"/>
          <dgm:resizeHandles val="exact"/>
        </dgm:presLayoutVars>
      </dgm:prSet>
      <dgm:spPr/>
    </dgm:pt>
    <dgm:pt modelId="{19639A86-F0E1-4001-A794-A0B03B9E1CC7}" type="pres">
      <dgm:prSet presAssocID="{1632EC8E-47E7-4625-BBA3-280471A9848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8D06279-AB1B-4B11-9B5C-47F696210379}" type="pres">
      <dgm:prSet presAssocID="{EFC5C40B-6ACF-4E9B-9EF7-B5B557CAA24B}" presName="parTxOnlySpace" presStyleCnt="0"/>
      <dgm:spPr/>
    </dgm:pt>
    <dgm:pt modelId="{59D0ACA7-A6BA-4C16-8612-0FADEFFCEAB0}" type="pres">
      <dgm:prSet presAssocID="{E3815E4A-04D7-42F7-86FA-92373F8438F9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6A97F7DC-DFAD-411F-9EBC-C9556F837B1A}" type="pres">
      <dgm:prSet presAssocID="{C82BD88C-D03F-4D71-A704-1CF451DDD01D}" presName="parTxOnlySpace" presStyleCnt="0"/>
      <dgm:spPr/>
    </dgm:pt>
    <dgm:pt modelId="{1D205E0F-DFE6-4C0F-9982-12548D086951}" type="pres">
      <dgm:prSet presAssocID="{03883B81-DEEB-41D4-9412-0F3D48BE6387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2B9329F4-D33F-4E53-9D3F-63AFC62DADC8}" type="pres">
      <dgm:prSet presAssocID="{907CF5D8-55C9-4CC3-A514-D0D8782F3D2E}" presName="parTxOnlySpace" presStyleCnt="0"/>
      <dgm:spPr/>
    </dgm:pt>
    <dgm:pt modelId="{89F59181-BF14-4F0F-A129-4DC38B7BB022}" type="pres">
      <dgm:prSet presAssocID="{09B568EE-C8D2-43B3-B49D-399D6FB420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02C2EFC-1343-495A-9B3F-BEFB95B8688D}" type="pres">
      <dgm:prSet presAssocID="{76C8EBDA-AF6D-44FA-B051-AAD3E1899972}" presName="parTxOnlySpace" presStyleCnt="0"/>
      <dgm:spPr/>
    </dgm:pt>
    <dgm:pt modelId="{EE37AC3E-A48F-49BB-ABEE-FA55BC5572BA}" type="pres">
      <dgm:prSet presAssocID="{79C1C257-0CB6-433F-9FED-574150FDF80C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2B541B2-DB1E-4554-AA01-EBBEB4801804}" type="pres">
      <dgm:prSet presAssocID="{4D82A887-1C39-4719-B691-86CFC2EC45AB}" presName="parTxOnlySpace" presStyleCnt="0"/>
      <dgm:spPr/>
    </dgm:pt>
    <dgm:pt modelId="{37D394A1-3669-4812-8355-70BA5EA02384}" type="pres">
      <dgm:prSet presAssocID="{18897D7A-2EF9-4A67-A105-F46FFA084A0E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53B8E77-CB2B-4C97-BF21-E89880B19E9B}" type="pres">
      <dgm:prSet presAssocID="{B8523190-A6FD-4B2F-B4A6-6EB2F508DC96}" presName="parTxOnlySpace" presStyleCnt="0"/>
      <dgm:spPr/>
    </dgm:pt>
    <dgm:pt modelId="{C4314B59-6612-4F23-925A-3D953C680DC0}" type="pres">
      <dgm:prSet presAssocID="{68E1A83D-EADE-497B-9814-270AFD84701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7928729-128B-486D-9784-95593B43B348}" type="presOf" srcId="{1E39D0E6-0418-45D9-917A-B24E2C224750}" destId="{1B46D463-A2E8-4FAE-A663-8EC3A2B15858}" srcOrd="0" destOrd="0" presId="urn:microsoft.com/office/officeart/2005/8/layout/chevron1"/>
    <dgm:cxn modelId="{B6D1CF5D-1327-4F2A-824F-4CDD4B34BE36}" type="presOf" srcId="{68E1A83D-EADE-497B-9814-270AFD84701D}" destId="{C4314B59-6612-4F23-925A-3D953C680DC0}" srcOrd="0" destOrd="0" presId="urn:microsoft.com/office/officeart/2005/8/layout/chevron1"/>
    <dgm:cxn modelId="{82219C43-11CA-44CB-A85B-DB8471CFB5C5}" type="presOf" srcId="{09B568EE-C8D2-43B3-B49D-399D6FB420F2}" destId="{89F59181-BF14-4F0F-A129-4DC38B7BB022}" srcOrd="0" destOrd="0" presId="urn:microsoft.com/office/officeart/2005/8/layout/chevron1"/>
    <dgm:cxn modelId="{66C6D268-AC21-4C98-9D08-96AA4234C928}" type="presOf" srcId="{18897D7A-2EF9-4A67-A105-F46FFA084A0E}" destId="{37D394A1-3669-4812-8355-70BA5EA02384}" srcOrd="0" destOrd="0" presId="urn:microsoft.com/office/officeart/2005/8/layout/chevron1"/>
    <dgm:cxn modelId="{47A78E55-D8C9-4760-9750-328AEEE129E4}" srcId="{1E39D0E6-0418-45D9-917A-B24E2C224750}" destId="{E3815E4A-04D7-42F7-86FA-92373F8438F9}" srcOrd="1" destOrd="0" parTransId="{1537C1EA-0D0A-462D-94E3-31F41E45403A}" sibTransId="{C82BD88C-D03F-4D71-A704-1CF451DDD01D}"/>
    <dgm:cxn modelId="{EF2CC282-8066-4040-9039-007661B7186E}" type="presOf" srcId="{79C1C257-0CB6-433F-9FED-574150FDF80C}" destId="{EE37AC3E-A48F-49BB-ABEE-FA55BC5572BA}" srcOrd="0" destOrd="0" presId="urn:microsoft.com/office/officeart/2005/8/layout/chevron1"/>
    <dgm:cxn modelId="{C9509A84-7825-404C-8D53-8BED718606A6}" srcId="{1E39D0E6-0418-45D9-917A-B24E2C224750}" destId="{1632EC8E-47E7-4625-BBA3-280471A98485}" srcOrd="0" destOrd="0" parTransId="{35FED13B-2AA8-4AA1-B02F-2F3A21DEBD41}" sibTransId="{EFC5C40B-6ACF-4E9B-9EF7-B5B557CAA24B}"/>
    <dgm:cxn modelId="{5DCBC38F-BF54-4D42-B1CE-8B4A164AB0C6}" srcId="{1E39D0E6-0418-45D9-917A-B24E2C224750}" destId="{03883B81-DEEB-41D4-9412-0F3D48BE6387}" srcOrd="2" destOrd="0" parTransId="{7DE2CEAC-0DDC-46EB-AC53-5CB56CBB2903}" sibTransId="{907CF5D8-55C9-4CC3-A514-D0D8782F3D2E}"/>
    <dgm:cxn modelId="{0380C2AB-A602-45FA-8397-34331C1AB315}" srcId="{1E39D0E6-0418-45D9-917A-B24E2C224750}" destId="{09B568EE-C8D2-43B3-B49D-399D6FB420F2}" srcOrd="3" destOrd="0" parTransId="{FB690350-FD6A-45C2-83F4-A346AA1AD163}" sibTransId="{76C8EBDA-AF6D-44FA-B051-AAD3E1899972}"/>
    <dgm:cxn modelId="{7D2CECB5-14C1-42C9-8B40-522AD5DE7357}" srcId="{1E39D0E6-0418-45D9-917A-B24E2C224750}" destId="{68E1A83D-EADE-497B-9814-270AFD84701D}" srcOrd="6" destOrd="0" parTransId="{14648A63-182E-4D92-8837-48493A0E9825}" sibTransId="{8D0047E5-C0AA-43CC-8ED8-C6F4F9CF2A04}"/>
    <dgm:cxn modelId="{C5043EDB-11A4-4DEC-8F32-86F84798B4AC}" type="presOf" srcId="{E3815E4A-04D7-42F7-86FA-92373F8438F9}" destId="{59D0ACA7-A6BA-4C16-8612-0FADEFFCEAB0}" srcOrd="0" destOrd="0" presId="urn:microsoft.com/office/officeart/2005/8/layout/chevron1"/>
    <dgm:cxn modelId="{2E3153F7-D071-44AB-B006-6E3339BAE320}" srcId="{1E39D0E6-0418-45D9-917A-B24E2C224750}" destId="{18897D7A-2EF9-4A67-A105-F46FFA084A0E}" srcOrd="5" destOrd="0" parTransId="{1FAE63D0-1884-4DDA-BBCD-843C50E81B4A}" sibTransId="{B8523190-A6FD-4B2F-B4A6-6EB2F508DC96}"/>
    <dgm:cxn modelId="{55574FF8-1541-4BDD-93AC-CDB2360FE2BE}" srcId="{1E39D0E6-0418-45D9-917A-B24E2C224750}" destId="{79C1C257-0CB6-433F-9FED-574150FDF80C}" srcOrd="4" destOrd="0" parTransId="{834424E6-14AC-4FFA-82DD-286F3FB654D3}" sibTransId="{4D82A887-1C39-4719-B691-86CFC2EC45AB}"/>
    <dgm:cxn modelId="{A0D60EFE-E3BB-4EA2-8BD4-D7C36D383CAF}" type="presOf" srcId="{03883B81-DEEB-41D4-9412-0F3D48BE6387}" destId="{1D205E0F-DFE6-4C0F-9982-12548D086951}" srcOrd="0" destOrd="0" presId="urn:microsoft.com/office/officeart/2005/8/layout/chevron1"/>
    <dgm:cxn modelId="{F6B6CDFF-CB1C-4F47-9E05-87FB0F8FE025}" type="presOf" srcId="{1632EC8E-47E7-4625-BBA3-280471A98485}" destId="{19639A86-F0E1-4001-A794-A0B03B9E1CC7}" srcOrd="0" destOrd="0" presId="urn:microsoft.com/office/officeart/2005/8/layout/chevron1"/>
    <dgm:cxn modelId="{3827E88D-E858-4D1C-A5B2-DB104462B4B3}" type="presParOf" srcId="{1B46D463-A2E8-4FAE-A663-8EC3A2B15858}" destId="{19639A86-F0E1-4001-A794-A0B03B9E1CC7}" srcOrd="0" destOrd="0" presId="urn:microsoft.com/office/officeart/2005/8/layout/chevron1"/>
    <dgm:cxn modelId="{5AB501B6-4A57-41DE-9E1F-90E3ED1E2AE6}" type="presParOf" srcId="{1B46D463-A2E8-4FAE-A663-8EC3A2B15858}" destId="{B8D06279-AB1B-4B11-9B5C-47F696210379}" srcOrd="1" destOrd="0" presId="urn:microsoft.com/office/officeart/2005/8/layout/chevron1"/>
    <dgm:cxn modelId="{5F0CBB29-5E5D-4B55-BEA4-77F2A305FE6D}" type="presParOf" srcId="{1B46D463-A2E8-4FAE-A663-8EC3A2B15858}" destId="{59D0ACA7-A6BA-4C16-8612-0FADEFFCEAB0}" srcOrd="2" destOrd="0" presId="urn:microsoft.com/office/officeart/2005/8/layout/chevron1"/>
    <dgm:cxn modelId="{6782A572-388A-4740-BB9F-544E8E948622}" type="presParOf" srcId="{1B46D463-A2E8-4FAE-A663-8EC3A2B15858}" destId="{6A97F7DC-DFAD-411F-9EBC-C9556F837B1A}" srcOrd="3" destOrd="0" presId="urn:microsoft.com/office/officeart/2005/8/layout/chevron1"/>
    <dgm:cxn modelId="{818B0066-2887-4722-A194-345D92156BDD}" type="presParOf" srcId="{1B46D463-A2E8-4FAE-A663-8EC3A2B15858}" destId="{1D205E0F-DFE6-4C0F-9982-12548D086951}" srcOrd="4" destOrd="0" presId="urn:microsoft.com/office/officeart/2005/8/layout/chevron1"/>
    <dgm:cxn modelId="{A82FE361-7126-40A1-822B-0C1351612D5E}" type="presParOf" srcId="{1B46D463-A2E8-4FAE-A663-8EC3A2B15858}" destId="{2B9329F4-D33F-4E53-9D3F-63AFC62DADC8}" srcOrd="5" destOrd="0" presId="urn:microsoft.com/office/officeart/2005/8/layout/chevron1"/>
    <dgm:cxn modelId="{7DC979DE-4F5C-4E0C-AA2C-B6DB3494087A}" type="presParOf" srcId="{1B46D463-A2E8-4FAE-A663-8EC3A2B15858}" destId="{89F59181-BF14-4F0F-A129-4DC38B7BB022}" srcOrd="6" destOrd="0" presId="urn:microsoft.com/office/officeart/2005/8/layout/chevron1"/>
    <dgm:cxn modelId="{887FE7BC-7B99-40A3-A975-FA6483749D8E}" type="presParOf" srcId="{1B46D463-A2E8-4FAE-A663-8EC3A2B15858}" destId="{D02C2EFC-1343-495A-9B3F-BEFB95B8688D}" srcOrd="7" destOrd="0" presId="urn:microsoft.com/office/officeart/2005/8/layout/chevron1"/>
    <dgm:cxn modelId="{D8A1A7FF-EDB1-403A-9A28-EF27AE56D02B}" type="presParOf" srcId="{1B46D463-A2E8-4FAE-A663-8EC3A2B15858}" destId="{EE37AC3E-A48F-49BB-ABEE-FA55BC5572BA}" srcOrd="8" destOrd="0" presId="urn:microsoft.com/office/officeart/2005/8/layout/chevron1"/>
    <dgm:cxn modelId="{CFBBACE4-73F6-419B-80A2-2EA8FB3FBF84}" type="presParOf" srcId="{1B46D463-A2E8-4FAE-A663-8EC3A2B15858}" destId="{52B541B2-DB1E-4554-AA01-EBBEB4801804}" srcOrd="9" destOrd="0" presId="urn:microsoft.com/office/officeart/2005/8/layout/chevron1"/>
    <dgm:cxn modelId="{BE4379C1-370A-4883-B79C-55890700BAC0}" type="presParOf" srcId="{1B46D463-A2E8-4FAE-A663-8EC3A2B15858}" destId="{37D394A1-3669-4812-8355-70BA5EA02384}" srcOrd="10" destOrd="0" presId="urn:microsoft.com/office/officeart/2005/8/layout/chevron1"/>
    <dgm:cxn modelId="{932AA6A2-D473-43B5-A4BB-B75EFA45F209}" type="presParOf" srcId="{1B46D463-A2E8-4FAE-A663-8EC3A2B15858}" destId="{753B8E77-CB2B-4C97-BF21-E89880B19E9B}" srcOrd="11" destOrd="0" presId="urn:microsoft.com/office/officeart/2005/8/layout/chevron1"/>
    <dgm:cxn modelId="{EC6065BE-0076-41C9-BDFD-CE98C9EFEA60}" type="presParOf" srcId="{1B46D463-A2E8-4FAE-A663-8EC3A2B15858}" destId="{C4314B59-6612-4F23-925A-3D953C680DC0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ED838-70F3-4BA5-B49E-DE2776A24EB3}">
      <dsp:nvSpPr>
        <dsp:cNvPr id="0" name=""/>
        <dsp:cNvSpPr/>
      </dsp:nvSpPr>
      <dsp:spPr>
        <a:xfrm>
          <a:off x="2258879" y="388381"/>
          <a:ext cx="3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345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400778" y="432446"/>
        <a:ext cx="16547" cy="3309"/>
      </dsp:txXfrm>
    </dsp:sp>
    <dsp:sp modelId="{16998640-322C-4F85-A67C-B18D69FAB7E7}">
      <dsp:nvSpPr>
        <dsp:cNvPr id="0" name=""/>
        <dsp:cNvSpPr/>
      </dsp:nvSpPr>
      <dsp:spPr>
        <a:xfrm>
          <a:off x="821785" y="2433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Conceito</a:t>
          </a:r>
        </a:p>
      </dsp:txBody>
      <dsp:txXfrm>
        <a:off x="821785" y="2433"/>
        <a:ext cx="1438893" cy="863336"/>
      </dsp:txXfrm>
    </dsp:sp>
    <dsp:sp modelId="{4B8E9AD7-3A39-423D-9DB6-90703F49A6A6}">
      <dsp:nvSpPr>
        <dsp:cNvPr id="0" name=""/>
        <dsp:cNvSpPr/>
      </dsp:nvSpPr>
      <dsp:spPr>
        <a:xfrm>
          <a:off x="4028718" y="388381"/>
          <a:ext cx="3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345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170617" y="432446"/>
        <a:ext cx="16547" cy="3309"/>
      </dsp:txXfrm>
    </dsp:sp>
    <dsp:sp modelId="{69005E93-0350-4017-A307-3FCA6E1F7D7D}">
      <dsp:nvSpPr>
        <dsp:cNvPr id="0" name=""/>
        <dsp:cNvSpPr/>
      </dsp:nvSpPr>
      <dsp:spPr>
        <a:xfrm>
          <a:off x="2591624" y="2433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História </a:t>
          </a:r>
        </a:p>
      </dsp:txBody>
      <dsp:txXfrm>
        <a:off x="2591624" y="2433"/>
        <a:ext cx="1438893" cy="863336"/>
      </dsp:txXfrm>
    </dsp:sp>
    <dsp:sp modelId="{39D7BFB4-E02D-4A9E-8D64-C427D085E407}">
      <dsp:nvSpPr>
        <dsp:cNvPr id="0" name=""/>
        <dsp:cNvSpPr/>
      </dsp:nvSpPr>
      <dsp:spPr>
        <a:xfrm>
          <a:off x="1541232" y="863969"/>
          <a:ext cx="3539677" cy="300345"/>
        </a:xfrm>
        <a:custGeom>
          <a:avLst/>
          <a:gdLst/>
          <a:ahLst/>
          <a:cxnLst/>
          <a:rect l="0" t="0" r="0" b="0"/>
          <a:pathLst>
            <a:path>
              <a:moveTo>
                <a:pt x="3539677" y="0"/>
              </a:moveTo>
              <a:lnTo>
                <a:pt x="3539677" y="167272"/>
              </a:lnTo>
              <a:lnTo>
                <a:pt x="0" y="167272"/>
              </a:lnTo>
              <a:lnTo>
                <a:pt x="0" y="300345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222193" y="1012487"/>
        <a:ext cx="177755" cy="3309"/>
      </dsp:txXfrm>
    </dsp:sp>
    <dsp:sp modelId="{DCE30B80-4DFF-41CA-A0E1-8C54B49B2575}">
      <dsp:nvSpPr>
        <dsp:cNvPr id="0" name=""/>
        <dsp:cNvSpPr/>
      </dsp:nvSpPr>
      <dsp:spPr>
        <a:xfrm>
          <a:off x="4361463" y="2433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Tipos</a:t>
          </a:r>
        </a:p>
      </dsp:txBody>
      <dsp:txXfrm>
        <a:off x="4361463" y="2433"/>
        <a:ext cx="1438893" cy="863336"/>
      </dsp:txXfrm>
    </dsp:sp>
    <dsp:sp modelId="{8497B6AF-0D44-408F-9DC7-2B42DE5A0ED9}">
      <dsp:nvSpPr>
        <dsp:cNvPr id="0" name=""/>
        <dsp:cNvSpPr/>
      </dsp:nvSpPr>
      <dsp:spPr>
        <a:xfrm>
          <a:off x="2258879" y="1582662"/>
          <a:ext cx="3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345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400778" y="1626728"/>
        <a:ext cx="16547" cy="3309"/>
      </dsp:txXfrm>
    </dsp:sp>
    <dsp:sp modelId="{02475E19-FCF1-4254-9729-C8E9EF0BC37F}">
      <dsp:nvSpPr>
        <dsp:cNvPr id="0" name=""/>
        <dsp:cNvSpPr/>
      </dsp:nvSpPr>
      <dsp:spPr>
        <a:xfrm>
          <a:off x="821785" y="1196714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Objetivo</a:t>
          </a:r>
        </a:p>
      </dsp:txBody>
      <dsp:txXfrm>
        <a:off x="821785" y="1196714"/>
        <a:ext cx="1438893" cy="863336"/>
      </dsp:txXfrm>
    </dsp:sp>
    <dsp:sp modelId="{E3F4A99C-2F34-4E73-B4EB-C502E05C17F6}">
      <dsp:nvSpPr>
        <dsp:cNvPr id="0" name=""/>
        <dsp:cNvSpPr/>
      </dsp:nvSpPr>
      <dsp:spPr>
        <a:xfrm>
          <a:off x="4028718" y="1582662"/>
          <a:ext cx="3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345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170617" y="1626728"/>
        <a:ext cx="16547" cy="3309"/>
      </dsp:txXfrm>
    </dsp:sp>
    <dsp:sp modelId="{B95923CF-E596-4DFB-A8DF-D984A52D2186}">
      <dsp:nvSpPr>
        <dsp:cNvPr id="0" name=""/>
        <dsp:cNvSpPr/>
      </dsp:nvSpPr>
      <dsp:spPr>
        <a:xfrm>
          <a:off x="2591624" y="1196714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Princípios</a:t>
          </a:r>
        </a:p>
      </dsp:txBody>
      <dsp:txXfrm>
        <a:off x="2591624" y="1196714"/>
        <a:ext cx="1438893" cy="863336"/>
      </dsp:txXfrm>
    </dsp:sp>
    <dsp:sp modelId="{3B237D30-6CA7-41FC-B0CA-8CC049D2D5C4}">
      <dsp:nvSpPr>
        <dsp:cNvPr id="0" name=""/>
        <dsp:cNvSpPr/>
      </dsp:nvSpPr>
      <dsp:spPr>
        <a:xfrm>
          <a:off x="1541232" y="2058250"/>
          <a:ext cx="3539677" cy="300345"/>
        </a:xfrm>
        <a:custGeom>
          <a:avLst/>
          <a:gdLst/>
          <a:ahLst/>
          <a:cxnLst/>
          <a:rect l="0" t="0" r="0" b="0"/>
          <a:pathLst>
            <a:path>
              <a:moveTo>
                <a:pt x="3539677" y="0"/>
              </a:moveTo>
              <a:lnTo>
                <a:pt x="3539677" y="167272"/>
              </a:lnTo>
              <a:lnTo>
                <a:pt x="0" y="167272"/>
              </a:lnTo>
              <a:lnTo>
                <a:pt x="0" y="300345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222193" y="2206768"/>
        <a:ext cx="177755" cy="3309"/>
      </dsp:txXfrm>
    </dsp:sp>
    <dsp:sp modelId="{BD5D04E8-1643-4B72-AAA1-032120B0BEDF}">
      <dsp:nvSpPr>
        <dsp:cNvPr id="0" name=""/>
        <dsp:cNvSpPr/>
      </dsp:nvSpPr>
      <dsp:spPr>
        <a:xfrm>
          <a:off x="4361463" y="1196714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Etapas</a:t>
          </a:r>
        </a:p>
      </dsp:txBody>
      <dsp:txXfrm>
        <a:off x="4361463" y="1196714"/>
        <a:ext cx="1438893" cy="863336"/>
      </dsp:txXfrm>
    </dsp:sp>
    <dsp:sp modelId="{18A47CC7-89E1-40DC-83BA-7FCF61785DA3}">
      <dsp:nvSpPr>
        <dsp:cNvPr id="0" name=""/>
        <dsp:cNvSpPr/>
      </dsp:nvSpPr>
      <dsp:spPr>
        <a:xfrm>
          <a:off x="2258879" y="2776944"/>
          <a:ext cx="3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345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400778" y="2821009"/>
        <a:ext cx="16547" cy="3309"/>
      </dsp:txXfrm>
    </dsp:sp>
    <dsp:sp modelId="{F289B670-93A3-4753-94BF-AE1531F8FE67}">
      <dsp:nvSpPr>
        <dsp:cNvPr id="0" name=""/>
        <dsp:cNvSpPr/>
      </dsp:nvSpPr>
      <dsp:spPr>
        <a:xfrm>
          <a:off x="821785" y="2390996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Benefícios</a:t>
          </a:r>
        </a:p>
      </dsp:txBody>
      <dsp:txXfrm>
        <a:off x="821785" y="2390996"/>
        <a:ext cx="1438893" cy="863336"/>
      </dsp:txXfrm>
    </dsp:sp>
    <dsp:sp modelId="{73A508F1-6FCD-426F-9842-5380E72BB3DB}">
      <dsp:nvSpPr>
        <dsp:cNvPr id="0" name=""/>
        <dsp:cNvSpPr/>
      </dsp:nvSpPr>
      <dsp:spPr>
        <a:xfrm>
          <a:off x="4028718" y="2776944"/>
          <a:ext cx="3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345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4170617" y="2821009"/>
        <a:ext cx="16547" cy="3309"/>
      </dsp:txXfrm>
    </dsp:sp>
    <dsp:sp modelId="{4BDEA229-0F54-4DB5-ABA0-F2234B77B53D}">
      <dsp:nvSpPr>
        <dsp:cNvPr id="0" name=""/>
        <dsp:cNvSpPr/>
      </dsp:nvSpPr>
      <dsp:spPr>
        <a:xfrm>
          <a:off x="2591624" y="2390996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Desafios</a:t>
          </a:r>
        </a:p>
      </dsp:txBody>
      <dsp:txXfrm>
        <a:off x="2591624" y="2390996"/>
        <a:ext cx="1438893" cy="863336"/>
      </dsp:txXfrm>
    </dsp:sp>
    <dsp:sp modelId="{DD7EC0CA-F1A5-4FD7-B54B-8557F19BBEDE}">
      <dsp:nvSpPr>
        <dsp:cNvPr id="0" name=""/>
        <dsp:cNvSpPr/>
      </dsp:nvSpPr>
      <dsp:spPr>
        <a:xfrm>
          <a:off x="1541232" y="3252532"/>
          <a:ext cx="3539677" cy="300345"/>
        </a:xfrm>
        <a:custGeom>
          <a:avLst/>
          <a:gdLst/>
          <a:ahLst/>
          <a:cxnLst/>
          <a:rect l="0" t="0" r="0" b="0"/>
          <a:pathLst>
            <a:path>
              <a:moveTo>
                <a:pt x="3539677" y="0"/>
              </a:moveTo>
              <a:lnTo>
                <a:pt x="3539677" y="167272"/>
              </a:lnTo>
              <a:lnTo>
                <a:pt x="0" y="167272"/>
              </a:lnTo>
              <a:lnTo>
                <a:pt x="0" y="300345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3222193" y="3401050"/>
        <a:ext cx="177755" cy="3309"/>
      </dsp:txXfrm>
    </dsp:sp>
    <dsp:sp modelId="{7FDF7B88-AAB6-4B01-A0EE-AA52599ACA25}">
      <dsp:nvSpPr>
        <dsp:cNvPr id="0" name=""/>
        <dsp:cNvSpPr/>
      </dsp:nvSpPr>
      <dsp:spPr>
        <a:xfrm>
          <a:off x="4361463" y="2390996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Tendências</a:t>
          </a:r>
        </a:p>
      </dsp:txBody>
      <dsp:txXfrm>
        <a:off x="4361463" y="2390996"/>
        <a:ext cx="1438893" cy="863336"/>
      </dsp:txXfrm>
    </dsp:sp>
    <dsp:sp modelId="{39BDB1DF-10E2-4AD4-8A2C-63D1A72001E1}">
      <dsp:nvSpPr>
        <dsp:cNvPr id="0" name=""/>
        <dsp:cNvSpPr/>
      </dsp:nvSpPr>
      <dsp:spPr>
        <a:xfrm>
          <a:off x="2258879" y="3971225"/>
          <a:ext cx="3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345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b="1" kern="1200"/>
        </a:p>
      </dsp:txBody>
      <dsp:txXfrm>
        <a:off x="2400778" y="4015291"/>
        <a:ext cx="16547" cy="3309"/>
      </dsp:txXfrm>
    </dsp:sp>
    <dsp:sp modelId="{A25382D8-AA99-4C3B-9063-C5B35B32C88E}">
      <dsp:nvSpPr>
        <dsp:cNvPr id="0" name=""/>
        <dsp:cNvSpPr/>
      </dsp:nvSpPr>
      <dsp:spPr>
        <a:xfrm>
          <a:off x="821785" y="3585277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Exemplos</a:t>
          </a:r>
        </a:p>
      </dsp:txBody>
      <dsp:txXfrm>
        <a:off x="821785" y="3585277"/>
        <a:ext cx="1438893" cy="863336"/>
      </dsp:txXfrm>
    </dsp:sp>
    <dsp:sp modelId="{8E5C2889-32CB-480A-8D51-BDEFE383B21A}">
      <dsp:nvSpPr>
        <dsp:cNvPr id="0" name=""/>
        <dsp:cNvSpPr/>
      </dsp:nvSpPr>
      <dsp:spPr>
        <a:xfrm>
          <a:off x="4028718" y="3971225"/>
          <a:ext cx="300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0345" y="45720"/>
              </a:lnTo>
            </a:path>
          </a:pathLst>
        </a:custGeom>
        <a:noFill/>
        <a:ln w="2857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170617" y="4015291"/>
        <a:ext cx="16547" cy="3309"/>
      </dsp:txXfrm>
    </dsp:sp>
    <dsp:sp modelId="{CDB28D26-7275-41B4-9C73-DDC52947D717}">
      <dsp:nvSpPr>
        <dsp:cNvPr id="0" name=""/>
        <dsp:cNvSpPr/>
      </dsp:nvSpPr>
      <dsp:spPr>
        <a:xfrm>
          <a:off x="2591624" y="3585277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Conclusão</a:t>
          </a:r>
        </a:p>
      </dsp:txBody>
      <dsp:txXfrm>
        <a:off x="2591624" y="3585277"/>
        <a:ext cx="1438893" cy="863336"/>
      </dsp:txXfrm>
    </dsp:sp>
    <dsp:sp modelId="{8B57CD7E-8B12-401B-AC45-483741554266}">
      <dsp:nvSpPr>
        <dsp:cNvPr id="0" name=""/>
        <dsp:cNvSpPr/>
      </dsp:nvSpPr>
      <dsp:spPr>
        <a:xfrm>
          <a:off x="4361463" y="3585277"/>
          <a:ext cx="1438893" cy="863336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Questões</a:t>
          </a:r>
        </a:p>
      </dsp:txBody>
      <dsp:txXfrm>
        <a:off x="4361463" y="3585277"/>
        <a:ext cx="1438893" cy="8633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A86-F0E1-4001-A794-A0B03B9E1CC7}">
      <dsp:nvSpPr>
        <dsp:cNvPr id="0" name=""/>
        <dsp:cNvSpPr/>
      </dsp:nvSpPr>
      <dsp:spPr>
        <a:xfrm>
          <a:off x="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Planejamento de pessoas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" y="2347179"/>
        <a:ext cx="1086462" cy="724308"/>
      </dsp:txXfrm>
    </dsp:sp>
    <dsp:sp modelId="{59D0ACA7-A6BA-4C16-8612-0FADEFFCEAB0}">
      <dsp:nvSpPr>
        <dsp:cNvPr id="0" name=""/>
        <dsp:cNvSpPr/>
      </dsp:nvSpPr>
      <dsp:spPr>
        <a:xfrm>
          <a:off x="162969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Recrutamento e seleção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991847" y="2347179"/>
        <a:ext cx="1086462" cy="724308"/>
      </dsp:txXfrm>
    </dsp:sp>
    <dsp:sp modelId="{1D205E0F-DFE6-4C0F-9982-12548D086951}">
      <dsp:nvSpPr>
        <dsp:cNvPr id="0" name=""/>
        <dsp:cNvSpPr/>
      </dsp:nvSpPr>
      <dsp:spPr>
        <a:xfrm>
          <a:off x="3259386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Integração e acolhimento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0" y="2347179"/>
        <a:ext cx="1086462" cy="724308"/>
      </dsp:txXfrm>
    </dsp:sp>
    <dsp:sp modelId="{89F59181-BF14-4F0F-A129-4DC38B7BB022}">
      <dsp:nvSpPr>
        <dsp:cNvPr id="0" name=""/>
        <dsp:cNvSpPr/>
      </dsp:nvSpPr>
      <dsp:spPr>
        <a:xfrm>
          <a:off x="488908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Treinamento e desenvolvimento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5251234" y="2347179"/>
        <a:ext cx="1086462" cy="724308"/>
      </dsp:txXfrm>
    </dsp:sp>
    <dsp:sp modelId="{EE37AC3E-A48F-49BB-ABEE-FA55BC5572BA}">
      <dsp:nvSpPr>
        <dsp:cNvPr id="0" name=""/>
        <dsp:cNvSpPr/>
      </dsp:nvSpPr>
      <dsp:spPr>
        <a:xfrm>
          <a:off x="651877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Avaliação de desempenho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6880927" y="2347179"/>
        <a:ext cx="1086462" cy="724308"/>
      </dsp:txXfrm>
    </dsp:sp>
    <dsp:sp modelId="{37D394A1-3669-4812-8355-70BA5EA02384}">
      <dsp:nvSpPr>
        <dsp:cNvPr id="0" name=""/>
        <dsp:cNvSpPr/>
      </dsp:nvSpPr>
      <dsp:spPr>
        <a:xfrm>
          <a:off x="8148467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Recompensa e reconhecimento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510621" y="2347179"/>
        <a:ext cx="1086462" cy="724308"/>
      </dsp:txXfrm>
    </dsp:sp>
    <dsp:sp modelId="{C4314B59-6612-4F23-925A-3D953C680DC0}">
      <dsp:nvSpPr>
        <dsp:cNvPr id="0" name=""/>
        <dsp:cNvSpPr/>
      </dsp:nvSpPr>
      <dsp:spPr>
        <a:xfrm>
          <a:off x="9778160" y="2347179"/>
          <a:ext cx="1810770" cy="724308"/>
        </a:xfrm>
        <a:prstGeom prst="chevron">
          <a:avLst/>
        </a:prstGeom>
        <a:solidFill>
          <a:srgbClr val="00BF63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Retenção e engajamento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0140314" y="2347179"/>
        <a:ext cx="1086462" cy="7243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27FE4-0544-4158-A0D7-FE97E13BEE97}">
      <dsp:nvSpPr>
        <dsp:cNvPr id="0" name=""/>
        <dsp:cNvSpPr/>
      </dsp:nvSpPr>
      <dsp:spPr>
        <a:xfrm>
          <a:off x="3289" y="1474004"/>
          <a:ext cx="1747502" cy="650183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/>
            <a:t>Aumento da produtividade</a:t>
          </a:r>
          <a:endParaRPr lang="pt-BR" sz="1300" kern="1200" dirty="0"/>
        </a:p>
      </dsp:txBody>
      <dsp:txXfrm>
        <a:off x="3289" y="1474004"/>
        <a:ext cx="1747502" cy="650183"/>
      </dsp:txXfrm>
    </dsp:sp>
    <dsp:sp modelId="{6A19A276-FA8B-4EAF-B94D-BE289D029FB5}">
      <dsp:nvSpPr>
        <dsp:cNvPr id="0" name=""/>
        <dsp:cNvSpPr/>
      </dsp:nvSpPr>
      <dsp:spPr>
        <a:xfrm>
          <a:off x="3289" y="2124188"/>
          <a:ext cx="1747502" cy="144524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 dirty="0"/>
            <a:t>A motivação e o engajamento dos colaboradores resultam em maior eficiência no trabalho.</a:t>
          </a:r>
          <a:endParaRPr lang="pt-BR" sz="1300" kern="1200" dirty="0"/>
        </a:p>
      </dsp:txBody>
      <dsp:txXfrm>
        <a:off x="3289" y="2124188"/>
        <a:ext cx="1747502" cy="1445242"/>
      </dsp:txXfrm>
    </dsp:sp>
    <dsp:sp modelId="{0E99699B-B173-458F-BF73-B3476EB7025F}">
      <dsp:nvSpPr>
        <dsp:cNvPr id="0" name=""/>
        <dsp:cNvSpPr/>
      </dsp:nvSpPr>
      <dsp:spPr>
        <a:xfrm>
          <a:off x="1995441" y="1474004"/>
          <a:ext cx="1747502" cy="650183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/>
            <a:t>Melhoria do clima organizacional</a:t>
          </a:r>
          <a:endParaRPr lang="pt-BR" sz="1300" kern="1200" dirty="0"/>
        </a:p>
      </dsp:txBody>
      <dsp:txXfrm>
        <a:off x="1995441" y="1474004"/>
        <a:ext cx="1747502" cy="650183"/>
      </dsp:txXfrm>
    </dsp:sp>
    <dsp:sp modelId="{0E00D517-6023-4BFA-AC17-6D1C5024CC78}">
      <dsp:nvSpPr>
        <dsp:cNvPr id="0" name=""/>
        <dsp:cNvSpPr/>
      </dsp:nvSpPr>
      <dsp:spPr>
        <a:xfrm>
          <a:off x="1995441" y="2124188"/>
          <a:ext cx="1747502" cy="144524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 dirty="0"/>
            <a:t>A gestão de pessoas fortalece o relacionamento entre líderes e equipes.</a:t>
          </a:r>
          <a:endParaRPr lang="pt-BR" sz="1300" kern="1200" dirty="0"/>
        </a:p>
      </dsp:txBody>
      <dsp:txXfrm>
        <a:off x="1995441" y="2124188"/>
        <a:ext cx="1747502" cy="1445242"/>
      </dsp:txXfrm>
    </dsp:sp>
    <dsp:sp modelId="{F9176501-B8A5-4C8F-B738-0E82D9E368CF}">
      <dsp:nvSpPr>
        <dsp:cNvPr id="0" name=""/>
        <dsp:cNvSpPr/>
      </dsp:nvSpPr>
      <dsp:spPr>
        <a:xfrm>
          <a:off x="3987594" y="1474004"/>
          <a:ext cx="1747502" cy="650183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/>
            <a:t>Retenção de talentos</a:t>
          </a:r>
          <a:endParaRPr lang="pt-BR" sz="1300" kern="1200" dirty="0"/>
        </a:p>
      </dsp:txBody>
      <dsp:txXfrm>
        <a:off x="3987594" y="1474004"/>
        <a:ext cx="1747502" cy="650183"/>
      </dsp:txXfrm>
    </dsp:sp>
    <dsp:sp modelId="{D9F51A7A-F51F-46BF-B227-995AA5DB6CFB}">
      <dsp:nvSpPr>
        <dsp:cNvPr id="0" name=""/>
        <dsp:cNvSpPr/>
      </dsp:nvSpPr>
      <dsp:spPr>
        <a:xfrm>
          <a:off x="3987594" y="2124188"/>
          <a:ext cx="1747502" cy="144524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 dirty="0"/>
            <a:t>Ao oferecer oportunidades de crescimento e valorização, a empresa evita a rotatividade de pessoal.</a:t>
          </a:r>
          <a:endParaRPr lang="pt-BR" sz="1300" kern="1200" dirty="0"/>
        </a:p>
      </dsp:txBody>
      <dsp:txXfrm>
        <a:off x="3987594" y="2124188"/>
        <a:ext cx="1747502" cy="1445242"/>
      </dsp:txXfrm>
    </dsp:sp>
    <dsp:sp modelId="{52887B4A-0D89-4077-814E-F7B64FE6293D}">
      <dsp:nvSpPr>
        <dsp:cNvPr id="0" name=""/>
        <dsp:cNvSpPr/>
      </dsp:nvSpPr>
      <dsp:spPr>
        <a:xfrm>
          <a:off x="5979746" y="1474004"/>
          <a:ext cx="1747502" cy="650183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/>
            <a:t>Redução de custos operacionais</a:t>
          </a:r>
          <a:endParaRPr lang="pt-BR" sz="1300" kern="1200" dirty="0"/>
        </a:p>
      </dsp:txBody>
      <dsp:txXfrm>
        <a:off x="5979746" y="1474004"/>
        <a:ext cx="1747502" cy="650183"/>
      </dsp:txXfrm>
    </dsp:sp>
    <dsp:sp modelId="{4BEC28FD-192E-4AE3-A39A-FF4512141343}">
      <dsp:nvSpPr>
        <dsp:cNvPr id="0" name=""/>
        <dsp:cNvSpPr/>
      </dsp:nvSpPr>
      <dsp:spPr>
        <a:xfrm>
          <a:off x="5979746" y="2124188"/>
          <a:ext cx="1747502" cy="144524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/>
            <a:t>Uma gestão de pessoas eficiente otimiza processos e evita desperdícios de tempo e recursos. </a:t>
          </a:r>
          <a:endParaRPr lang="pt-BR" sz="1300" kern="1200" dirty="0"/>
        </a:p>
      </dsp:txBody>
      <dsp:txXfrm>
        <a:off x="5979746" y="2124188"/>
        <a:ext cx="1747502" cy="1445242"/>
      </dsp:txXfrm>
    </dsp:sp>
    <dsp:sp modelId="{C37EC0FA-FCB7-4752-B649-AD574B717BCE}">
      <dsp:nvSpPr>
        <dsp:cNvPr id="0" name=""/>
        <dsp:cNvSpPr/>
      </dsp:nvSpPr>
      <dsp:spPr>
        <a:xfrm>
          <a:off x="7971899" y="1474004"/>
          <a:ext cx="1747502" cy="650183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/>
            <a:t>Inovação e aprendizado contínuo</a:t>
          </a:r>
          <a:endParaRPr lang="pt-BR" sz="1300" kern="1200" dirty="0"/>
        </a:p>
      </dsp:txBody>
      <dsp:txXfrm>
        <a:off x="7971899" y="1474004"/>
        <a:ext cx="1747502" cy="650183"/>
      </dsp:txXfrm>
    </dsp:sp>
    <dsp:sp modelId="{1A7F4765-82D6-40D0-A24D-19D6DABE5536}">
      <dsp:nvSpPr>
        <dsp:cNvPr id="0" name=""/>
        <dsp:cNvSpPr/>
      </dsp:nvSpPr>
      <dsp:spPr>
        <a:xfrm>
          <a:off x="7971899" y="2124188"/>
          <a:ext cx="1747502" cy="144524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/>
            <a:t>Ambientes que estimulam o desenvolvimento profissional favorecem a criatividade e a troca de ideias.</a:t>
          </a:r>
          <a:endParaRPr lang="pt-BR" sz="1300" kern="1200" dirty="0"/>
        </a:p>
      </dsp:txBody>
      <dsp:txXfrm>
        <a:off x="7971899" y="2124188"/>
        <a:ext cx="1747502" cy="1445242"/>
      </dsp:txXfrm>
    </dsp:sp>
    <dsp:sp modelId="{398BD8EB-11FC-465D-BA10-56E177E2C7C6}">
      <dsp:nvSpPr>
        <dsp:cNvPr id="0" name=""/>
        <dsp:cNvSpPr/>
      </dsp:nvSpPr>
      <dsp:spPr>
        <a:xfrm>
          <a:off x="9964051" y="1474004"/>
          <a:ext cx="1747502" cy="650183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/>
            <a:t>Sustentabilidade e responsabilidade social</a:t>
          </a:r>
          <a:endParaRPr lang="pt-BR" sz="1300" kern="1200" dirty="0"/>
        </a:p>
      </dsp:txBody>
      <dsp:txXfrm>
        <a:off x="9964051" y="1474004"/>
        <a:ext cx="1747502" cy="650183"/>
      </dsp:txXfrm>
    </dsp:sp>
    <dsp:sp modelId="{35C2E583-1988-43EF-9410-926E041EFB95}">
      <dsp:nvSpPr>
        <dsp:cNvPr id="0" name=""/>
        <dsp:cNvSpPr/>
      </dsp:nvSpPr>
      <dsp:spPr>
        <a:xfrm>
          <a:off x="9964051" y="2124188"/>
          <a:ext cx="1747502" cy="1445242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/>
            <a:t>A gestão de pessoas valoriza práticas éticas, respeito à diversidade e equilíbrio entre vida pessoal e profissional.</a:t>
          </a:r>
          <a:endParaRPr lang="pt-BR" sz="1300" kern="1200" dirty="0"/>
        </a:p>
      </dsp:txBody>
      <dsp:txXfrm>
        <a:off x="9964051" y="2124188"/>
        <a:ext cx="1747502" cy="144524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27FE4-0544-4158-A0D7-FE97E13BEE97}">
      <dsp:nvSpPr>
        <dsp:cNvPr id="0" name=""/>
        <dsp:cNvSpPr/>
      </dsp:nvSpPr>
      <dsp:spPr>
        <a:xfrm>
          <a:off x="3289" y="1127304"/>
          <a:ext cx="1747502" cy="475837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 dirty="0"/>
            <a:t>Resistência à mudança</a:t>
          </a:r>
          <a:endParaRPr lang="pt-BR" sz="1300" kern="1200" dirty="0"/>
        </a:p>
      </dsp:txBody>
      <dsp:txXfrm>
        <a:off x="3289" y="1127304"/>
        <a:ext cx="1747502" cy="475837"/>
      </dsp:txXfrm>
    </dsp:sp>
    <dsp:sp modelId="{6A19A276-FA8B-4EAF-B94D-BE289D029FB5}">
      <dsp:nvSpPr>
        <dsp:cNvPr id="0" name=""/>
        <dsp:cNvSpPr/>
      </dsp:nvSpPr>
      <dsp:spPr>
        <a:xfrm>
          <a:off x="3289" y="1603141"/>
          <a:ext cx="1747502" cy="129246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/>
            <a:t>Muitos colaboradores têm dificuldade em adaptar-se a novos processos e estilos de liderança.</a:t>
          </a:r>
          <a:endParaRPr lang="pt-BR" sz="1300" kern="1200" dirty="0"/>
        </a:p>
      </dsp:txBody>
      <dsp:txXfrm>
        <a:off x="3289" y="1603141"/>
        <a:ext cx="1747502" cy="1292466"/>
      </dsp:txXfrm>
    </dsp:sp>
    <dsp:sp modelId="{0E99699B-B173-458F-BF73-B3476EB7025F}">
      <dsp:nvSpPr>
        <dsp:cNvPr id="0" name=""/>
        <dsp:cNvSpPr/>
      </dsp:nvSpPr>
      <dsp:spPr>
        <a:xfrm>
          <a:off x="1995441" y="1127304"/>
          <a:ext cx="1747502" cy="475837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/>
            <a:t>Falta de capacitação dos líderes</a:t>
          </a:r>
          <a:endParaRPr lang="pt-BR" sz="1300" kern="1200" dirty="0"/>
        </a:p>
      </dsp:txBody>
      <dsp:txXfrm>
        <a:off x="1995441" y="1127304"/>
        <a:ext cx="1747502" cy="475837"/>
      </dsp:txXfrm>
    </dsp:sp>
    <dsp:sp modelId="{0E00D517-6023-4BFA-AC17-6D1C5024CC78}">
      <dsp:nvSpPr>
        <dsp:cNvPr id="0" name=""/>
        <dsp:cNvSpPr/>
      </dsp:nvSpPr>
      <dsp:spPr>
        <a:xfrm>
          <a:off x="1995441" y="1603141"/>
          <a:ext cx="1747502" cy="129246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/>
            <a:t>Gestores despreparados podem adotar práticas autoritárias e desmotivadoras. </a:t>
          </a:r>
          <a:endParaRPr lang="pt-BR" sz="1300" kern="1200" dirty="0"/>
        </a:p>
      </dsp:txBody>
      <dsp:txXfrm>
        <a:off x="1995441" y="1603141"/>
        <a:ext cx="1747502" cy="1292466"/>
      </dsp:txXfrm>
    </dsp:sp>
    <dsp:sp modelId="{F9176501-B8A5-4C8F-B738-0E82D9E368CF}">
      <dsp:nvSpPr>
        <dsp:cNvPr id="0" name=""/>
        <dsp:cNvSpPr/>
      </dsp:nvSpPr>
      <dsp:spPr>
        <a:xfrm>
          <a:off x="3987594" y="1127304"/>
          <a:ext cx="1747502" cy="475837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/>
            <a:t>Comunicação ineficiente</a:t>
          </a:r>
          <a:endParaRPr lang="pt-BR" sz="1300" kern="1200" dirty="0"/>
        </a:p>
      </dsp:txBody>
      <dsp:txXfrm>
        <a:off x="3987594" y="1127304"/>
        <a:ext cx="1747502" cy="475837"/>
      </dsp:txXfrm>
    </dsp:sp>
    <dsp:sp modelId="{D9F51A7A-F51F-46BF-B227-995AA5DB6CFB}">
      <dsp:nvSpPr>
        <dsp:cNvPr id="0" name=""/>
        <dsp:cNvSpPr/>
      </dsp:nvSpPr>
      <dsp:spPr>
        <a:xfrm>
          <a:off x="3987594" y="1603141"/>
          <a:ext cx="1747502" cy="129246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/>
            <a:t>A ausência de diálogo transparente gera conflitos e ruídos internos. </a:t>
          </a:r>
          <a:endParaRPr lang="pt-BR" sz="1300" kern="1200" dirty="0"/>
        </a:p>
      </dsp:txBody>
      <dsp:txXfrm>
        <a:off x="3987594" y="1603141"/>
        <a:ext cx="1747502" cy="1292466"/>
      </dsp:txXfrm>
    </dsp:sp>
    <dsp:sp modelId="{52887B4A-0D89-4077-814E-F7B64FE6293D}">
      <dsp:nvSpPr>
        <dsp:cNvPr id="0" name=""/>
        <dsp:cNvSpPr/>
      </dsp:nvSpPr>
      <dsp:spPr>
        <a:xfrm>
          <a:off x="5979746" y="1127304"/>
          <a:ext cx="1747502" cy="475837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/>
            <a:t>Alta rotatividade de pessoal</a:t>
          </a:r>
          <a:endParaRPr lang="pt-BR" sz="1300" kern="1200" dirty="0"/>
        </a:p>
      </dsp:txBody>
      <dsp:txXfrm>
        <a:off x="5979746" y="1127304"/>
        <a:ext cx="1747502" cy="475837"/>
      </dsp:txXfrm>
    </dsp:sp>
    <dsp:sp modelId="{4BEC28FD-192E-4AE3-A39A-FF4512141343}">
      <dsp:nvSpPr>
        <dsp:cNvPr id="0" name=""/>
        <dsp:cNvSpPr/>
      </dsp:nvSpPr>
      <dsp:spPr>
        <a:xfrm>
          <a:off x="5979746" y="1603141"/>
          <a:ext cx="1747502" cy="129246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/>
            <a:t>A perda de talentos impacta diretamente a produtividade e eleva os custos de contratação.</a:t>
          </a:r>
          <a:endParaRPr lang="pt-BR" sz="1300" kern="1200" dirty="0"/>
        </a:p>
      </dsp:txBody>
      <dsp:txXfrm>
        <a:off x="5979746" y="1603141"/>
        <a:ext cx="1747502" cy="1292466"/>
      </dsp:txXfrm>
    </dsp:sp>
    <dsp:sp modelId="{C37EC0FA-FCB7-4752-B649-AD574B717BCE}">
      <dsp:nvSpPr>
        <dsp:cNvPr id="0" name=""/>
        <dsp:cNvSpPr/>
      </dsp:nvSpPr>
      <dsp:spPr>
        <a:xfrm>
          <a:off x="7971899" y="1127304"/>
          <a:ext cx="1747502" cy="475837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/>
            <a:t>Falta de alinhamento estratégico</a:t>
          </a:r>
          <a:endParaRPr lang="pt-BR" sz="1300" kern="1200" dirty="0"/>
        </a:p>
      </dsp:txBody>
      <dsp:txXfrm>
        <a:off x="7971899" y="1127304"/>
        <a:ext cx="1747502" cy="475837"/>
      </dsp:txXfrm>
    </dsp:sp>
    <dsp:sp modelId="{1A7F4765-82D6-40D0-A24D-19D6DABE5536}">
      <dsp:nvSpPr>
        <dsp:cNvPr id="0" name=""/>
        <dsp:cNvSpPr/>
      </dsp:nvSpPr>
      <dsp:spPr>
        <a:xfrm>
          <a:off x="7971899" y="1603141"/>
          <a:ext cx="1747502" cy="129246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 dirty="0"/>
            <a:t>Em algumas empresas, o setor de gestão de pessoas ainda atua de forma isolada.</a:t>
          </a:r>
          <a:endParaRPr lang="pt-BR" sz="1300" kern="1200" dirty="0"/>
        </a:p>
      </dsp:txBody>
      <dsp:txXfrm>
        <a:off x="7971899" y="1603141"/>
        <a:ext cx="1747502" cy="1292466"/>
      </dsp:txXfrm>
    </dsp:sp>
    <dsp:sp modelId="{398BD8EB-11FC-465D-BA10-56E177E2C7C6}">
      <dsp:nvSpPr>
        <dsp:cNvPr id="0" name=""/>
        <dsp:cNvSpPr/>
      </dsp:nvSpPr>
      <dsp:spPr>
        <a:xfrm>
          <a:off x="9964051" y="1127304"/>
          <a:ext cx="1747502" cy="475837"/>
        </a:xfrm>
        <a:prstGeom prst="rect">
          <a:avLst/>
        </a:prstGeom>
        <a:solidFill>
          <a:srgbClr val="00BF6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i="0" kern="1200"/>
            <a:t>Dificuldade em mensurar resultados</a:t>
          </a:r>
          <a:endParaRPr lang="pt-BR" sz="1300" kern="1200" dirty="0"/>
        </a:p>
      </dsp:txBody>
      <dsp:txXfrm>
        <a:off x="9964051" y="1127304"/>
        <a:ext cx="1747502" cy="475837"/>
      </dsp:txXfrm>
    </dsp:sp>
    <dsp:sp modelId="{35C2E583-1988-43EF-9410-926E041EFB95}">
      <dsp:nvSpPr>
        <dsp:cNvPr id="0" name=""/>
        <dsp:cNvSpPr/>
      </dsp:nvSpPr>
      <dsp:spPr>
        <a:xfrm>
          <a:off x="9964051" y="1603141"/>
          <a:ext cx="1747502" cy="129246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300" b="0" i="0" kern="1200" dirty="0"/>
            <a:t>Muitas organizações encontram obstáculos ao medir o impacto da gestão de pessoas em números concretos.</a:t>
          </a:r>
          <a:endParaRPr lang="pt-BR" sz="1300" kern="1200" dirty="0"/>
        </a:p>
      </dsp:txBody>
      <dsp:txXfrm>
        <a:off x="9964051" y="1603141"/>
        <a:ext cx="1747502" cy="129246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EF16B-E43F-4780-B0EE-EF2AD056325A}">
      <dsp:nvSpPr>
        <dsp:cNvPr id="0" name=""/>
        <dsp:cNvSpPr/>
      </dsp:nvSpPr>
      <dsp:spPr>
        <a:xfrm>
          <a:off x="2662" y="30444"/>
          <a:ext cx="2595732" cy="96155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Ambev – Meritocracia e desenvolvimento de lideranças</a:t>
          </a:r>
          <a:endParaRPr lang="pt-BR" sz="1900" b="1" kern="1200" dirty="0"/>
        </a:p>
      </dsp:txBody>
      <dsp:txXfrm>
        <a:off x="2662" y="30444"/>
        <a:ext cx="2595732" cy="961559"/>
      </dsp:txXfrm>
    </dsp:sp>
    <dsp:sp modelId="{F7FD8B4D-088B-4B63-BD8A-AC1A90CCB260}">
      <dsp:nvSpPr>
        <dsp:cNvPr id="0" name=""/>
        <dsp:cNvSpPr/>
      </dsp:nvSpPr>
      <dsp:spPr>
        <a:xfrm>
          <a:off x="2662" y="992003"/>
          <a:ext cx="2595732" cy="385946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700" b="0" i="0" kern="1200" dirty="0"/>
            <a:t>A Ambev baseia sua gestão de pessoas em meritocracia, desempenho e desenvolvimento de líderes. Os colaboradores têm metas claras e oportunidades de crescimento definidas. Além disso, a empresa investe fortemente em treinamentos e programas de capacitação gerencial.</a:t>
          </a:r>
          <a:endParaRPr lang="pt-BR" sz="1700" kern="1200" dirty="0"/>
        </a:p>
      </dsp:txBody>
      <dsp:txXfrm>
        <a:off x="2662" y="992003"/>
        <a:ext cx="2595732" cy="3859469"/>
      </dsp:txXfrm>
    </dsp:sp>
    <dsp:sp modelId="{8D02A826-5047-4001-9A38-330C67D28961}">
      <dsp:nvSpPr>
        <dsp:cNvPr id="0" name=""/>
        <dsp:cNvSpPr/>
      </dsp:nvSpPr>
      <dsp:spPr>
        <a:xfrm>
          <a:off x="2961797" y="30444"/>
          <a:ext cx="2595732" cy="96155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i="0" kern="1200"/>
            <a:t>Google – Cultura de inovação e autonomia</a:t>
          </a:r>
          <a:endParaRPr lang="pt-BR" sz="1800" b="1" kern="1200" dirty="0"/>
        </a:p>
      </dsp:txBody>
      <dsp:txXfrm>
        <a:off x="2961797" y="30444"/>
        <a:ext cx="2595732" cy="961559"/>
      </dsp:txXfrm>
    </dsp:sp>
    <dsp:sp modelId="{B184B88E-694B-4228-87FA-CE5CC0B8077E}">
      <dsp:nvSpPr>
        <dsp:cNvPr id="0" name=""/>
        <dsp:cNvSpPr/>
      </dsp:nvSpPr>
      <dsp:spPr>
        <a:xfrm>
          <a:off x="2961797" y="992003"/>
          <a:ext cx="2595732" cy="385946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700" b="0" i="0" kern="1200" dirty="0"/>
            <a:t>O Google é um dos maiores exemplos mundiais de gestão de pessoas orientada à inovação. A empresa oferece autonomia aos colaboradores, ambientes colaborativos e programas de desenvolvimento contínuo.</a:t>
          </a:r>
          <a:endParaRPr lang="pt-BR" sz="1700" kern="1200" dirty="0"/>
        </a:p>
      </dsp:txBody>
      <dsp:txXfrm>
        <a:off x="2961797" y="992003"/>
        <a:ext cx="2595732" cy="3859469"/>
      </dsp:txXfrm>
    </dsp:sp>
    <dsp:sp modelId="{C64204B9-A351-407B-A953-93CB4B75729E}">
      <dsp:nvSpPr>
        <dsp:cNvPr id="0" name=""/>
        <dsp:cNvSpPr/>
      </dsp:nvSpPr>
      <dsp:spPr>
        <a:xfrm>
          <a:off x="5920932" y="30444"/>
          <a:ext cx="2595732" cy="96155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/>
            <a:t>Natura – Sustentabilidade e propósito humano</a:t>
          </a:r>
          <a:endParaRPr lang="pt-BR" sz="1900" b="1" kern="1200" dirty="0"/>
        </a:p>
      </dsp:txBody>
      <dsp:txXfrm>
        <a:off x="5920932" y="30444"/>
        <a:ext cx="2595732" cy="961559"/>
      </dsp:txXfrm>
    </dsp:sp>
    <dsp:sp modelId="{ACAB008A-8A2E-499E-B5AA-67795AE09E6F}">
      <dsp:nvSpPr>
        <dsp:cNvPr id="0" name=""/>
        <dsp:cNvSpPr/>
      </dsp:nvSpPr>
      <dsp:spPr>
        <a:xfrm>
          <a:off x="5920932" y="992003"/>
          <a:ext cx="2595732" cy="385946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1700" b="0" i="0" kern="1200" dirty="0"/>
            <a:t>A Natura utiliza a gestão de pessoas para integrar sustentabilidade, diversidade e responsabilidade social em sua cultura corporativa. O modelo de gestão humanizado prioriza o bem-estar dos colaboradores e a representatividade nas equipes.</a:t>
          </a:r>
          <a:endParaRPr lang="pt-BR" sz="1700" kern="1200" dirty="0"/>
        </a:p>
      </dsp:txBody>
      <dsp:txXfrm>
        <a:off x="5920932" y="992003"/>
        <a:ext cx="2595732" cy="3859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D44A6-5589-4F28-A5C7-9A810455947A}">
      <dsp:nvSpPr>
        <dsp:cNvPr id="0" name=""/>
        <dsp:cNvSpPr/>
      </dsp:nvSpPr>
      <dsp:spPr>
        <a:xfrm>
          <a:off x="3412795" y="2002"/>
          <a:ext cx="990350" cy="64372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i="0" kern="1200" dirty="0">
              <a:solidFill>
                <a:schemeClr val="tx1"/>
              </a:solidFill>
            </a:rPr>
            <a:t>Cultura e valores organizacionais</a:t>
          </a:r>
          <a:endParaRPr lang="pt-BR" sz="900" kern="1200" dirty="0">
            <a:solidFill>
              <a:schemeClr val="tx1"/>
            </a:solidFill>
          </a:endParaRPr>
        </a:p>
      </dsp:txBody>
      <dsp:txXfrm>
        <a:off x="3444219" y="33426"/>
        <a:ext cx="927502" cy="580879"/>
      </dsp:txXfrm>
    </dsp:sp>
    <dsp:sp modelId="{5CA2F2E2-9665-4E37-8F8F-5A922D0D75A8}">
      <dsp:nvSpPr>
        <dsp:cNvPr id="0" name=""/>
        <dsp:cNvSpPr/>
      </dsp:nvSpPr>
      <dsp:spPr>
        <a:xfrm>
          <a:off x="2392510" y="323866"/>
          <a:ext cx="3030920" cy="3030920"/>
        </a:xfrm>
        <a:custGeom>
          <a:avLst/>
          <a:gdLst/>
          <a:ahLst/>
          <a:cxnLst/>
          <a:rect l="0" t="0" r="0" b="0"/>
          <a:pathLst>
            <a:path>
              <a:moveTo>
                <a:pt x="2016952" y="85381"/>
              </a:moveTo>
              <a:arcTo wR="1515460" hR="1515460" stAng="17359467" swAng="1499592"/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C032D-A90C-4C9A-8780-877F6D2FB78B}">
      <dsp:nvSpPr>
        <dsp:cNvPr id="0" name=""/>
        <dsp:cNvSpPr/>
      </dsp:nvSpPr>
      <dsp:spPr>
        <a:xfrm>
          <a:off x="4725223" y="759732"/>
          <a:ext cx="990350" cy="64372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i="0" kern="1200" dirty="0">
              <a:solidFill>
                <a:schemeClr val="tx1"/>
              </a:solidFill>
            </a:rPr>
            <a:t>Valorização do ser humano</a:t>
          </a:r>
          <a:endParaRPr lang="pt-BR" sz="900" kern="1200" dirty="0">
            <a:solidFill>
              <a:schemeClr val="tx1"/>
            </a:solidFill>
          </a:endParaRPr>
        </a:p>
      </dsp:txBody>
      <dsp:txXfrm>
        <a:off x="4756647" y="791156"/>
        <a:ext cx="927502" cy="580879"/>
      </dsp:txXfrm>
    </dsp:sp>
    <dsp:sp modelId="{A9396C0A-2195-496B-A391-261DB8982C51}">
      <dsp:nvSpPr>
        <dsp:cNvPr id="0" name=""/>
        <dsp:cNvSpPr/>
      </dsp:nvSpPr>
      <dsp:spPr>
        <a:xfrm>
          <a:off x="2392510" y="323866"/>
          <a:ext cx="3030920" cy="3030920"/>
        </a:xfrm>
        <a:custGeom>
          <a:avLst/>
          <a:gdLst/>
          <a:ahLst/>
          <a:cxnLst/>
          <a:rect l="0" t="0" r="0" b="0"/>
          <a:pathLst>
            <a:path>
              <a:moveTo>
                <a:pt x="2969370" y="1087950"/>
              </a:moveTo>
              <a:arcTo wR="1515460" hR="1515460" stAng="20616868" swAng="1966264"/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D578C-A39B-4AD1-8C00-2700B356EB24}">
      <dsp:nvSpPr>
        <dsp:cNvPr id="0" name=""/>
        <dsp:cNvSpPr/>
      </dsp:nvSpPr>
      <dsp:spPr>
        <a:xfrm>
          <a:off x="4725223" y="2275192"/>
          <a:ext cx="990350" cy="64372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i="0" kern="1200" dirty="0">
              <a:solidFill>
                <a:schemeClr val="tx1"/>
              </a:solidFill>
            </a:rPr>
            <a:t>Comunicação transparente</a:t>
          </a:r>
          <a:endParaRPr lang="pt-BR" sz="900" kern="1200" dirty="0">
            <a:solidFill>
              <a:schemeClr val="tx1"/>
            </a:solidFill>
          </a:endParaRPr>
        </a:p>
      </dsp:txBody>
      <dsp:txXfrm>
        <a:off x="4756647" y="2306616"/>
        <a:ext cx="927502" cy="580879"/>
      </dsp:txXfrm>
    </dsp:sp>
    <dsp:sp modelId="{26651D72-0D33-47C8-A143-4336044FB115}">
      <dsp:nvSpPr>
        <dsp:cNvPr id="0" name=""/>
        <dsp:cNvSpPr/>
      </dsp:nvSpPr>
      <dsp:spPr>
        <a:xfrm>
          <a:off x="2392510" y="323866"/>
          <a:ext cx="3030920" cy="3030920"/>
        </a:xfrm>
        <a:custGeom>
          <a:avLst/>
          <a:gdLst/>
          <a:ahLst/>
          <a:cxnLst/>
          <a:rect l="0" t="0" r="0" b="0"/>
          <a:pathLst>
            <a:path>
              <a:moveTo>
                <a:pt x="2574215" y="2599737"/>
              </a:moveTo>
              <a:arcTo wR="1515460" hR="1515460" stAng="2740940" swAng="1499592"/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F04AF-4B96-4E3A-AF07-6C22A65EAE3E}">
      <dsp:nvSpPr>
        <dsp:cNvPr id="0" name=""/>
        <dsp:cNvSpPr/>
      </dsp:nvSpPr>
      <dsp:spPr>
        <a:xfrm>
          <a:off x="3412795" y="3032923"/>
          <a:ext cx="990350" cy="64372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i="0" kern="1200" dirty="0">
              <a:solidFill>
                <a:schemeClr val="tx1"/>
              </a:solidFill>
            </a:rPr>
            <a:t>Liderança humanizada</a:t>
          </a:r>
          <a:endParaRPr lang="pt-BR" sz="900" kern="1200" dirty="0">
            <a:solidFill>
              <a:schemeClr val="tx1"/>
            </a:solidFill>
          </a:endParaRPr>
        </a:p>
      </dsp:txBody>
      <dsp:txXfrm>
        <a:off x="3444219" y="3064347"/>
        <a:ext cx="927502" cy="580879"/>
      </dsp:txXfrm>
    </dsp:sp>
    <dsp:sp modelId="{6ED6D661-213D-49E6-88DA-D0527FC982DE}">
      <dsp:nvSpPr>
        <dsp:cNvPr id="0" name=""/>
        <dsp:cNvSpPr/>
      </dsp:nvSpPr>
      <dsp:spPr>
        <a:xfrm>
          <a:off x="2392510" y="323866"/>
          <a:ext cx="3030920" cy="3030920"/>
        </a:xfrm>
        <a:custGeom>
          <a:avLst/>
          <a:gdLst/>
          <a:ahLst/>
          <a:cxnLst/>
          <a:rect l="0" t="0" r="0" b="0"/>
          <a:pathLst>
            <a:path>
              <a:moveTo>
                <a:pt x="1013968" y="2945539"/>
              </a:moveTo>
              <a:arcTo wR="1515460" hR="1515460" stAng="6559467" swAng="1499592"/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E5AC6-ACBF-4324-BD8D-494FF48E7802}">
      <dsp:nvSpPr>
        <dsp:cNvPr id="0" name=""/>
        <dsp:cNvSpPr/>
      </dsp:nvSpPr>
      <dsp:spPr>
        <a:xfrm>
          <a:off x="2100368" y="2275192"/>
          <a:ext cx="990350" cy="64372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i="0" kern="1200" dirty="0">
              <a:solidFill>
                <a:schemeClr val="tx1"/>
              </a:solidFill>
            </a:rPr>
            <a:t>Meritocracia e reconhecimento</a:t>
          </a:r>
          <a:endParaRPr lang="pt-BR" sz="900" kern="1200" dirty="0">
            <a:solidFill>
              <a:schemeClr val="tx1"/>
            </a:solidFill>
          </a:endParaRPr>
        </a:p>
      </dsp:txBody>
      <dsp:txXfrm>
        <a:off x="2131792" y="2306616"/>
        <a:ext cx="927502" cy="580879"/>
      </dsp:txXfrm>
    </dsp:sp>
    <dsp:sp modelId="{2B4DC600-CF92-4E2C-945F-355947A2FFFE}">
      <dsp:nvSpPr>
        <dsp:cNvPr id="0" name=""/>
        <dsp:cNvSpPr/>
      </dsp:nvSpPr>
      <dsp:spPr>
        <a:xfrm>
          <a:off x="2392510" y="323866"/>
          <a:ext cx="3030920" cy="3030920"/>
        </a:xfrm>
        <a:custGeom>
          <a:avLst/>
          <a:gdLst/>
          <a:ahLst/>
          <a:cxnLst/>
          <a:rect l="0" t="0" r="0" b="0"/>
          <a:pathLst>
            <a:path>
              <a:moveTo>
                <a:pt x="61550" y="1942970"/>
              </a:moveTo>
              <a:arcTo wR="1515460" hR="1515460" stAng="9816868" swAng="1966264"/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71534-55F1-4CF8-9AA1-630F8B3AB172}">
      <dsp:nvSpPr>
        <dsp:cNvPr id="0" name=""/>
        <dsp:cNvSpPr/>
      </dsp:nvSpPr>
      <dsp:spPr>
        <a:xfrm>
          <a:off x="2100368" y="759732"/>
          <a:ext cx="990350" cy="643727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b="1" i="0" kern="1200">
              <a:solidFill>
                <a:schemeClr val="tx1"/>
              </a:solidFill>
            </a:rPr>
            <a:t>Desenvolvimento contínuo</a:t>
          </a:r>
          <a:endParaRPr lang="pt-BR" sz="900" kern="1200" dirty="0">
            <a:solidFill>
              <a:schemeClr val="tx1"/>
            </a:solidFill>
          </a:endParaRPr>
        </a:p>
      </dsp:txBody>
      <dsp:txXfrm>
        <a:off x="2131792" y="791156"/>
        <a:ext cx="927502" cy="580879"/>
      </dsp:txXfrm>
    </dsp:sp>
    <dsp:sp modelId="{DC8223F8-5A43-41F5-9D6B-DF60CF57F706}">
      <dsp:nvSpPr>
        <dsp:cNvPr id="0" name=""/>
        <dsp:cNvSpPr/>
      </dsp:nvSpPr>
      <dsp:spPr>
        <a:xfrm>
          <a:off x="2392510" y="323866"/>
          <a:ext cx="3030920" cy="3030920"/>
        </a:xfrm>
        <a:custGeom>
          <a:avLst/>
          <a:gdLst/>
          <a:ahLst/>
          <a:cxnLst/>
          <a:rect l="0" t="0" r="0" b="0"/>
          <a:pathLst>
            <a:path>
              <a:moveTo>
                <a:pt x="456705" y="431182"/>
              </a:moveTo>
              <a:arcTo wR="1515460" hR="1515460" stAng="13540940" swAng="1499592"/>
            </a:path>
          </a:pathLst>
        </a:custGeom>
        <a:noFill/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A86-F0E1-4001-A794-A0B03B9E1CC7}">
      <dsp:nvSpPr>
        <dsp:cNvPr id="0" name=""/>
        <dsp:cNvSpPr/>
      </dsp:nvSpPr>
      <dsp:spPr>
        <a:xfrm>
          <a:off x="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Planejamento de pessoas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" y="2347179"/>
        <a:ext cx="1086462" cy="724308"/>
      </dsp:txXfrm>
    </dsp:sp>
    <dsp:sp modelId="{59D0ACA7-A6BA-4C16-8612-0FADEFFCEAB0}">
      <dsp:nvSpPr>
        <dsp:cNvPr id="0" name=""/>
        <dsp:cNvSpPr/>
      </dsp:nvSpPr>
      <dsp:spPr>
        <a:xfrm>
          <a:off x="162969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Recrutamento e seleção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991847" y="2347179"/>
        <a:ext cx="1086462" cy="724308"/>
      </dsp:txXfrm>
    </dsp:sp>
    <dsp:sp modelId="{1D205E0F-DFE6-4C0F-9982-12548D086951}">
      <dsp:nvSpPr>
        <dsp:cNvPr id="0" name=""/>
        <dsp:cNvSpPr/>
      </dsp:nvSpPr>
      <dsp:spPr>
        <a:xfrm>
          <a:off x="3259386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Integração e acolhimento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0" y="2347179"/>
        <a:ext cx="1086462" cy="724308"/>
      </dsp:txXfrm>
    </dsp:sp>
    <dsp:sp modelId="{89F59181-BF14-4F0F-A129-4DC38B7BB022}">
      <dsp:nvSpPr>
        <dsp:cNvPr id="0" name=""/>
        <dsp:cNvSpPr/>
      </dsp:nvSpPr>
      <dsp:spPr>
        <a:xfrm>
          <a:off x="488908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Treinamento e desenvolvimento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5251234" y="2347179"/>
        <a:ext cx="1086462" cy="724308"/>
      </dsp:txXfrm>
    </dsp:sp>
    <dsp:sp modelId="{EE37AC3E-A48F-49BB-ABEE-FA55BC5572BA}">
      <dsp:nvSpPr>
        <dsp:cNvPr id="0" name=""/>
        <dsp:cNvSpPr/>
      </dsp:nvSpPr>
      <dsp:spPr>
        <a:xfrm>
          <a:off x="651877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Avaliação de desempenho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6880927" y="2347179"/>
        <a:ext cx="1086462" cy="724308"/>
      </dsp:txXfrm>
    </dsp:sp>
    <dsp:sp modelId="{37D394A1-3669-4812-8355-70BA5EA02384}">
      <dsp:nvSpPr>
        <dsp:cNvPr id="0" name=""/>
        <dsp:cNvSpPr/>
      </dsp:nvSpPr>
      <dsp:spPr>
        <a:xfrm>
          <a:off x="8148467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Recompensa e reconhecimento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510621" y="2347179"/>
        <a:ext cx="1086462" cy="724308"/>
      </dsp:txXfrm>
    </dsp:sp>
    <dsp:sp modelId="{C4314B59-6612-4F23-925A-3D953C680DC0}">
      <dsp:nvSpPr>
        <dsp:cNvPr id="0" name=""/>
        <dsp:cNvSpPr/>
      </dsp:nvSpPr>
      <dsp:spPr>
        <a:xfrm>
          <a:off x="977816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Retenção e engajamento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0140314" y="2347179"/>
        <a:ext cx="1086462" cy="724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A86-F0E1-4001-A794-A0B03B9E1CC7}">
      <dsp:nvSpPr>
        <dsp:cNvPr id="0" name=""/>
        <dsp:cNvSpPr/>
      </dsp:nvSpPr>
      <dsp:spPr>
        <a:xfrm>
          <a:off x="0" y="2347179"/>
          <a:ext cx="1810770" cy="724308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Planejamento de pessoas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" y="2347179"/>
        <a:ext cx="1086462" cy="724308"/>
      </dsp:txXfrm>
    </dsp:sp>
    <dsp:sp modelId="{59D0ACA7-A6BA-4C16-8612-0FADEFFCEAB0}">
      <dsp:nvSpPr>
        <dsp:cNvPr id="0" name=""/>
        <dsp:cNvSpPr/>
      </dsp:nvSpPr>
      <dsp:spPr>
        <a:xfrm>
          <a:off x="162969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Recrutamento e seleção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991847" y="2347179"/>
        <a:ext cx="1086462" cy="724308"/>
      </dsp:txXfrm>
    </dsp:sp>
    <dsp:sp modelId="{1D205E0F-DFE6-4C0F-9982-12548D086951}">
      <dsp:nvSpPr>
        <dsp:cNvPr id="0" name=""/>
        <dsp:cNvSpPr/>
      </dsp:nvSpPr>
      <dsp:spPr>
        <a:xfrm>
          <a:off x="3259386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Integração e acolhimento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0" y="2347179"/>
        <a:ext cx="1086462" cy="724308"/>
      </dsp:txXfrm>
    </dsp:sp>
    <dsp:sp modelId="{89F59181-BF14-4F0F-A129-4DC38B7BB022}">
      <dsp:nvSpPr>
        <dsp:cNvPr id="0" name=""/>
        <dsp:cNvSpPr/>
      </dsp:nvSpPr>
      <dsp:spPr>
        <a:xfrm>
          <a:off x="488908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Treinamento e desenvolvimento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5251234" y="2347179"/>
        <a:ext cx="1086462" cy="724308"/>
      </dsp:txXfrm>
    </dsp:sp>
    <dsp:sp modelId="{EE37AC3E-A48F-49BB-ABEE-FA55BC5572BA}">
      <dsp:nvSpPr>
        <dsp:cNvPr id="0" name=""/>
        <dsp:cNvSpPr/>
      </dsp:nvSpPr>
      <dsp:spPr>
        <a:xfrm>
          <a:off x="651877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Avaliação de desempenho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6880927" y="2347179"/>
        <a:ext cx="1086462" cy="724308"/>
      </dsp:txXfrm>
    </dsp:sp>
    <dsp:sp modelId="{37D394A1-3669-4812-8355-70BA5EA02384}">
      <dsp:nvSpPr>
        <dsp:cNvPr id="0" name=""/>
        <dsp:cNvSpPr/>
      </dsp:nvSpPr>
      <dsp:spPr>
        <a:xfrm>
          <a:off x="8148467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Recompensa e reconhecimento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510621" y="2347179"/>
        <a:ext cx="1086462" cy="724308"/>
      </dsp:txXfrm>
    </dsp:sp>
    <dsp:sp modelId="{C4314B59-6612-4F23-925A-3D953C680DC0}">
      <dsp:nvSpPr>
        <dsp:cNvPr id="0" name=""/>
        <dsp:cNvSpPr/>
      </dsp:nvSpPr>
      <dsp:spPr>
        <a:xfrm>
          <a:off x="977816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Retenção e engajamento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0140314" y="2347179"/>
        <a:ext cx="1086462" cy="724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A86-F0E1-4001-A794-A0B03B9E1CC7}">
      <dsp:nvSpPr>
        <dsp:cNvPr id="0" name=""/>
        <dsp:cNvSpPr/>
      </dsp:nvSpPr>
      <dsp:spPr>
        <a:xfrm>
          <a:off x="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Planejamento de pessoas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" y="2347179"/>
        <a:ext cx="1086462" cy="724308"/>
      </dsp:txXfrm>
    </dsp:sp>
    <dsp:sp modelId="{59D0ACA7-A6BA-4C16-8612-0FADEFFCEAB0}">
      <dsp:nvSpPr>
        <dsp:cNvPr id="0" name=""/>
        <dsp:cNvSpPr/>
      </dsp:nvSpPr>
      <dsp:spPr>
        <a:xfrm>
          <a:off x="1629693" y="2347179"/>
          <a:ext cx="1810770" cy="724308"/>
        </a:xfrm>
        <a:prstGeom prst="chevron">
          <a:avLst/>
        </a:prstGeom>
        <a:solidFill>
          <a:srgbClr val="00BF63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Recrutamento e seleção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991847" y="2347179"/>
        <a:ext cx="1086462" cy="724308"/>
      </dsp:txXfrm>
    </dsp:sp>
    <dsp:sp modelId="{1D205E0F-DFE6-4C0F-9982-12548D086951}">
      <dsp:nvSpPr>
        <dsp:cNvPr id="0" name=""/>
        <dsp:cNvSpPr/>
      </dsp:nvSpPr>
      <dsp:spPr>
        <a:xfrm>
          <a:off x="3259386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Integração e acolhimento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0" y="2347179"/>
        <a:ext cx="1086462" cy="724308"/>
      </dsp:txXfrm>
    </dsp:sp>
    <dsp:sp modelId="{89F59181-BF14-4F0F-A129-4DC38B7BB022}">
      <dsp:nvSpPr>
        <dsp:cNvPr id="0" name=""/>
        <dsp:cNvSpPr/>
      </dsp:nvSpPr>
      <dsp:spPr>
        <a:xfrm>
          <a:off x="488908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Treinamento e desenvolvimento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5251234" y="2347179"/>
        <a:ext cx="1086462" cy="724308"/>
      </dsp:txXfrm>
    </dsp:sp>
    <dsp:sp modelId="{EE37AC3E-A48F-49BB-ABEE-FA55BC5572BA}">
      <dsp:nvSpPr>
        <dsp:cNvPr id="0" name=""/>
        <dsp:cNvSpPr/>
      </dsp:nvSpPr>
      <dsp:spPr>
        <a:xfrm>
          <a:off x="651877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Avaliação de desempenho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6880927" y="2347179"/>
        <a:ext cx="1086462" cy="724308"/>
      </dsp:txXfrm>
    </dsp:sp>
    <dsp:sp modelId="{37D394A1-3669-4812-8355-70BA5EA02384}">
      <dsp:nvSpPr>
        <dsp:cNvPr id="0" name=""/>
        <dsp:cNvSpPr/>
      </dsp:nvSpPr>
      <dsp:spPr>
        <a:xfrm>
          <a:off x="8148467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Recompensa e reconhecimento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510621" y="2347179"/>
        <a:ext cx="1086462" cy="724308"/>
      </dsp:txXfrm>
    </dsp:sp>
    <dsp:sp modelId="{C4314B59-6612-4F23-925A-3D953C680DC0}">
      <dsp:nvSpPr>
        <dsp:cNvPr id="0" name=""/>
        <dsp:cNvSpPr/>
      </dsp:nvSpPr>
      <dsp:spPr>
        <a:xfrm>
          <a:off x="977816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Retenção e engajamento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0140314" y="2347179"/>
        <a:ext cx="1086462" cy="7243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A86-F0E1-4001-A794-A0B03B9E1CC7}">
      <dsp:nvSpPr>
        <dsp:cNvPr id="0" name=""/>
        <dsp:cNvSpPr/>
      </dsp:nvSpPr>
      <dsp:spPr>
        <a:xfrm>
          <a:off x="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Planejamento de pessoas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" y="2347179"/>
        <a:ext cx="1086462" cy="724308"/>
      </dsp:txXfrm>
    </dsp:sp>
    <dsp:sp modelId="{59D0ACA7-A6BA-4C16-8612-0FADEFFCEAB0}">
      <dsp:nvSpPr>
        <dsp:cNvPr id="0" name=""/>
        <dsp:cNvSpPr/>
      </dsp:nvSpPr>
      <dsp:spPr>
        <a:xfrm>
          <a:off x="162969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Recrutamento e seleção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991847" y="2347179"/>
        <a:ext cx="1086462" cy="724308"/>
      </dsp:txXfrm>
    </dsp:sp>
    <dsp:sp modelId="{1D205E0F-DFE6-4C0F-9982-12548D086951}">
      <dsp:nvSpPr>
        <dsp:cNvPr id="0" name=""/>
        <dsp:cNvSpPr/>
      </dsp:nvSpPr>
      <dsp:spPr>
        <a:xfrm>
          <a:off x="3259386" y="2347179"/>
          <a:ext cx="1810770" cy="724308"/>
        </a:xfrm>
        <a:prstGeom prst="chevron">
          <a:avLst/>
        </a:prstGeom>
        <a:solidFill>
          <a:srgbClr val="00BF63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Integração e acolhimento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0" y="2347179"/>
        <a:ext cx="1086462" cy="724308"/>
      </dsp:txXfrm>
    </dsp:sp>
    <dsp:sp modelId="{89F59181-BF14-4F0F-A129-4DC38B7BB022}">
      <dsp:nvSpPr>
        <dsp:cNvPr id="0" name=""/>
        <dsp:cNvSpPr/>
      </dsp:nvSpPr>
      <dsp:spPr>
        <a:xfrm>
          <a:off x="488908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Treinamento e desenvolvimento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5251234" y="2347179"/>
        <a:ext cx="1086462" cy="724308"/>
      </dsp:txXfrm>
    </dsp:sp>
    <dsp:sp modelId="{EE37AC3E-A48F-49BB-ABEE-FA55BC5572BA}">
      <dsp:nvSpPr>
        <dsp:cNvPr id="0" name=""/>
        <dsp:cNvSpPr/>
      </dsp:nvSpPr>
      <dsp:spPr>
        <a:xfrm>
          <a:off x="651877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Avaliação de desempenho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6880927" y="2347179"/>
        <a:ext cx="1086462" cy="724308"/>
      </dsp:txXfrm>
    </dsp:sp>
    <dsp:sp modelId="{37D394A1-3669-4812-8355-70BA5EA02384}">
      <dsp:nvSpPr>
        <dsp:cNvPr id="0" name=""/>
        <dsp:cNvSpPr/>
      </dsp:nvSpPr>
      <dsp:spPr>
        <a:xfrm>
          <a:off x="8148467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Recompensa e reconhecimento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510621" y="2347179"/>
        <a:ext cx="1086462" cy="724308"/>
      </dsp:txXfrm>
    </dsp:sp>
    <dsp:sp modelId="{C4314B59-6612-4F23-925A-3D953C680DC0}">
      <dsp:nvSpPr>
        <dsp:cNvPr id="0" name=""/>
        <dsp:cNvSpPr/>
      </dsp:nvSpPr>
      <dsp:spPr>
        <a:xfrm>
          <a:off x="977816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Retenção e engajamento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0140314" y="2347179"/>
        <a:ext cx="1086462" cy="724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A86-F0E1-4001-A794-A0B03B9E1CC7}">
      <dsp:nvSpPr>
        <dsp:cNvPr id="0" name=""/>
        <dsp:cNvSpPr/>
      </dsp:nvSpPr>
      <dsp:spPr>
        <a:xfrm>
          <a:off x="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Planejamento de pessoas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" y="2347179"/>
        <a:ext cx="1086462" cy="724308"/>
      </dsp:txXfrm>
    </dsp:sp>
    <dsp:sp modelId="{59D0ACA7-A6BA-4C16-8612-0FADEFFCEAB0}">
      <dsp:nvSpPr>
        <dsp:cNvPr id="0" name=""/>
        <dsp:cNvSpPr/>
      </dsp:nvSpPr>
      <dsp:spPr>
        <a:xfrm>
          <a:off x="162969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Recrutamento e seleção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991847" y="2347179"/>
        <a:ext cx="1086462" cy="724308"/>
      </dsp:txXfrm>
    </dsp:sp>
    <dsp:sp modelId="{1D205E0F-DFE6-4C0F-9982-12548D086951}">
      <dsp:nvSpPr>
        <dsp:cNvPr id="0" name=""/>
        <dsp:cNvSpPr/>
      </dsp:nvSpPr>
      <dsp:spPr>
        <a:xfrm>
          <a:off x="3259386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Integração e acolhimento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0" y="2347179"/>
        <a:ext cx="1086462" cy="724308"/>
      </dsp:txXfrm>
    </dsp:sp>
    <dsp:sp modelId="{89F59181-BF14-4F0F-A129-4DC38B7BB022}">
      <dsp:nvSpPr>
        <dsp:cNvPr id="0" name=""/>
        <dsp:cNvSpPr/>
      </dsp:nvSpPr>
      <dsp:spPr>
        <a:xfrm>
          <a:off x="4889080" y="2347179"/>
          <a:ext cx="1810770" cy="724308"/>
        </a:xfrm>
        <a:prstGeom prst="chevron">
          <a:avLst/>
        </a:prstGeom>
        <a:solidFill>
          <a:srgbClr val="00BF63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Treinamento e desenvolvimento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5251234" y="2347179"/>
        <a:ext cx="1086462" cy="724308"/>
      </dsp:txXfrm>
    </dsp:sp>
    <dsp:sp modelId="{EE37AC3E-A48F-49BB-ABEE-FA55BC5572BA}">
      <dsp:nvSpPr>
        <dsp:cNvPr id="0" name=""/>
        <dsp:cNvSpPr/>
      </dsp:nvSpPr>
      <dsp:spPr>
        <a:xfrm>
          <a:off x="651877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Avaliação de desempenho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6880927" y="2347179"/>
        <a:ext cx="1086462" cy="724308"/>
      </dsp:txXfrm>
    </dsp:sp>
    <dsp:sp modelId="{37D394A1-3669-4812-8355-70BA5EA02384}">
      <dsp:nvSpPr>
        <dsp:cNvPr id="0" name=""/>
        <dsp:cNvSpPr/>
      </dsp:nvSpPr>
      <dsp:spPr>
        <a:xfrm>
          <a:off x="8148467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Recompensa e reconhecimento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510621" y="2347179"/>
        <a:ext cx="1086462" cy="724308"/>
      </dsp:txXfrm>
    </dsp:sp>
    <dsp:sp modelId="{C4314B59-6612-4F23-925A-3D953C680DC0}">
      <dsp:nvSpPr>
        <dsp:cNvPr id="0" name=""/>
        <dsp:cNvSpPr/>
      </dsp:nvSpPr>
      <dsp:spPr>
        <a:xfrm>
          <a:off x="977816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Retenção e engajamento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0140314" y="2347179"/>
        <a:ext cx="1086462" cy="7243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A86-F0E1-4001-A794-A0B03B9E1CC7}">
      <dsp:nvSpPr>
        <dsp:cNvPr id="0" name=""/>
        <dsp:cNvSpPr/>
      </dsp:nvSpPr>
      <dsp:spPr>
        <a:xfrm>
          <a:off x="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Planejamento de pessoas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" y="2347179"/>
        <a:ext cx="1086462" cy="724308"/>
      </dsp:txXfrm>
    </dsp:sp>
    <dsp:sp modelId="{59D0ACA7-A6BA-4C16-8612-0FADEFFCEAB0}">
      <dsp:nvSpPr>
        <dsp:cNvPr id="0" name=""/>
        <dsp:cNvSpPr/>
      </dsp:nvSpPr>
      <dsp:spPr>
        <a:xfrm>
          <a:off x="162969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Recrutamento e seleção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991847" y="2347179"/>
        <a:ext cx="1086462" cy="724308"/>
      </dsp:txXfrm>
    </dsp:sp>
    <dsp:sp modelId="{1D205E0F-DFE6-4C0F-9982-12548D086951}">
      <dsp:nvSpPr>
        <dsp:cNvPr id="0" name=""/>
        <dsp:cNvSpPr/>
      </dsp:nvSpPr>
      <dsp:spPr>
        <a:xfrm>
          <a:off x="3259386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Integração e acolhimento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0" y="2347179"/>
        <a:ext cx="1086462" cy="724308"/>
      </dsp:txXfrm>
    </dsp:sp>
    <dsp:sp modelId="{89F59181-BF14-4F0F-A129-4DC38B7BB022}">
      <dsp:nvSpPr>
        <dsp:cNvPr id="0" name=""/>
        <dsp:cNvSpPr/>
      </dsp:nvSpPr>
      <dsp:spPr>
        <a:xfrm>
          <a:off x="488908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Treinamento e desenvolvimento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5251234" y="2347179"/>
        <a:ext cx="1086462" cy="724308"/>
      </dsp:txXfrm>
    </dsp:sp>
    <dsp:sp modelId="{EE37AC3E-A48F-49BB-ABEE-FA55BC5572BA}">
      <dsp:nvSpPr>
        <dsp:cNvPr id="0" name=""/>
        <dsp:cNvSpPr/>
      </dsp:nvSpPr>
      <dsp:spPr>
        <a:xfrm>
          <a:off x="6518773" y="2347179"/>
          <a:ext cx="1810770" cy="724308"/>
        </a:xfrm>
        <a:prstGeom prst="chevron">
          <a:avLst/>
        </a:prstGeom>
        <a:solidFill>
          <a:srgbClr val="00BF63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Avaliação de desempenho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6880927" y="2347179"/>
        <a:ext cx="1086462" cy="724308"/>
      </dsp:txXfrm>
    </dsp:sp>
    <dsp:sp modelId="{37D394A1-3669-4812-8355-70BA5EA02384}">
      <dsp:nvSpPr>
        <dsp:cNvPr id="0" name=""/>
        <dsp:cNvSpPr/>
      </dsp:nvSpPr>
      <dsp:spPr>
        <a:xfrm>
          <a:off x="8148467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Recompensa e reconhecimento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510621" y="2347179"/>
        <a:ext cx="1086462" cy="724308"/>
      </dsp:txXfrm>
    </dsp:sp>
    <dsp:sp modelId="{C4314B59-6612-4F23-925A-3D953C680DC0}">
      <dsp:nvSpPr>
        <dsp:cNvPr id="0" name=""/>
        <dsp:cNvSpPr/>
      </dsp:nvSpPr>
      <dsp:spPr>
        <a:xfrm>
          <a:off x="977816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Retenção e engajamento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0140314" y="2347179"/>
        <a:ext cx="1086462" cy="7243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39A86-F0E1-4001-A794-A0B03B9E1CC7}">
      <dsp:nvSpPr>
        <dsp:cNvPr id="0" name=""/>
        <dsp:cNvSpPr/>
      </dsp:nvSpPr>
      <dsp:spPr>
        <a:xfrm>
          <a:off x="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Planejamento de pessoas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" y="2347179"/>
        <a:ext cx="1086462" cy="724308"/>
      </dsp:txXfrm>
    </dsp:sp>
    <dsp:sp modelId="{59D0ACA7-A6BA-4C16-8612-0FADEFFCEAB0}">
      <dsp:nvSpPr>
        <dsp:cNvPr id="0" name=""/>
        <dsp:cNvSpPr/>
      </dsp:nvSpPr>
      <dsp:spPr>
        <a:xfrm>
          <a:off x="162969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Recrutamento e seleção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991847" y="2347179"/>
        <a:ext cx="1086462" cy="724308"/>
      </dsp:txXfrm>
    </dsp:sp>
    <dsp:sp modelId="{1D205E0F-DFE6-4C0F-9982-12548D086951}">
      <dsp:nvSpPr>
        <dsp:cNvPr id="0" name=""/>
        <dsp:cNvSpPr/>
      </dsp:nvSpPr>
      <dsp:spPr>
        <a:xfrm>
          <a:off x="3259386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Integração e acolhimento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3621540" y="2347179"/>
        <a:ext cx="1086462" cy="724308"/>
      </dsp:txXfrm>
    </dsp:sp>
    <dsp:sp modelId="{89F59181-BF14-4F0F-A129-4DC38B7BB022}">
      <dsp:nvSpPr>
        <dsp:cNvPr id="0" name=""/>
        <dsp:cNvSpPr/>
      </dsp:nvSpPr>
      <dsp:spPr>
        <a:xfrm>
          <a:off x="488908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Treinamento e desenvolvimento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5251234" y="2347179"/>
        <a:ext cx="1086462" cy="724308"/>
      </dsp:txXfrm>
    </dsp:sp>
    <dsp:sp modelId="{EE37AC3E-A48F-49BB-ABEE-FA55BC5572BA}">
      <dsp:nvSpPr>
        <dsp:cNvPr id="0" name=""/>
        <dsp:cNvSpPr/>
      </dsp:nvSpPr>
      <dsp:spPr>
        <a:xfrm>
          <a:off x="6518773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 dirty="0">
              <a:solidFill>
                <a:schemeClr val="tx1"/>
              </a:solidFill>
            </a:rPr>
            <a:t>Avaliação de desempenho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6880927" y="2347179"/>
        <a:ext cx="1086462" cy="724308"/>
      </dsp:txXfrm>
    </dsp:sp>
    <dsp:sp modelId="{37D394A1-3669-4812-8355-70BA5EA02384}">
      <dsp:nvSpPr>
        <dsp:cNvPr id="0" name=""/>
        <dsp:cNvSpPr/>
      </dsp:nvSpPr>
      <dsp:spPr>
        <a:xfrm>
          <a:off x="8148467" y="2347179"/>
          <a:ext cx="1810770" cy="724308"/>
        </a:xfrm>
        <a:prstGeom prst="chevron">
          <a:avLst/>
        </a:prstGeom>
        <a:solidFill>
          <a:srgbClr val="00BF63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Recompensa e reconhecimento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8510621" y="2347179"/>
        <a:ext cx="1086462" cy="724308"/>
      </dsp:txXfrm>
    </dsp:sp>
    <dsp:sp modelId="{C4314B59-6612-4F23-925A-3D953C680DC0}">
      <dsp:nvSpPr>
        <dsp:cNvPr id="0" name=""/>
        <dsp:cNvSpPr/>
      </dsp:nvSpPr>
      <dsp:spPr>
        <a:xfrm>
          <a:off x="9778160" y="2347179"/>
          <a:ext cx="1810770" cy="724308"/>
        </a:xfrm>
        <a:prstGeom prst="chevron">
          <a:avLst/>
        </a:prstGeom>
        <a:solidFill>
          <a:schemeClr val="bg1"/>
        </a:solidFill>
        <a:ln w="381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i="0" kern="1200">
              <a:solidFill>
                <a:schemeClr val="tx1"/>
              </a:solidFill>
            </a:rPr>
            <a:t>Retenção e engajamento</a:t>
          </a:r>
          <a:endParaRPr lang="pt-BR" sz="1100" kern="1200" dirty="0">
            <a:solidFill>
              <a:schemeClr val="tx1"/>
            </a:solidFill>
          </a:endParaRPr>
        </a:p>
      </dsp:txBody>
      <dsp:txXfrm>
        <a:off x="10140314" y="2347179"/>
        <a:ext cx="1086462" cy="724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5T23:55:09.89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2343 6270 72 0,'0'0'10'0,"0"0"-10"0,0 0 0 0,0 0 23 15,0 0 11-15,0 0 2 16,0 0-16-16,7 0 9 15,-7 0 14-15,0 0 29 16,0 0 5-16,0 0-20 16,0 0-16-16,0 0-10 15,0 0 3-15,0 0-3 16,0 0 7-16,0 0 3 16,0 0-5-16,0 0-4 15,0 0-14-15,0 0 3 0,0 0-1 16,0 0-9-16,0 0-3 15,0 0 3-15,0 0-2 16,2 0-8-16,0 0 3 16,6 0-1-16,-2 0 6 15,3 0-1-15,-1 0 14 16,2 0-8-16,1 0 3 16,-3 0-11-16,6 0-2 15,-3 0 0-15,3 0-3 16,1 0 5-16,1 0-2 15,-1 0-3-15,1 0 0 16,-1 0 5-16,1 0-6 0,6 0 2 16,-2 0-1-16,3 0 1 15,2 0-2-15,-8 0 1 16,3 0 2-16,-5 0-3 16,4 0 3-16,-4 0 0 15,1 0 0-15,1 0 2 16,1 0 2-16,1 0 0 15,0 2-5-15,-1 2 1 16,3-2-1-16,0 0 1 16,0 2 0-16,-1-2-3 15,-1-2 3-15,2 2-3 16,1-2 0-16,-2 0 7 16,2 3-3-16,-1-3-2 15,-2 0-1-15,4 0 1 0,-3 1-2 16,0 1 3-16,4-2-2 15,-1 3 0 1,1-2-1-16,2-1 0 0,-1 0 0 16,0 2 2-16,0-2-2 15,-3 0 2-15,2 0-1 16,3 0-1-16,0 3 0 16,2-2 1-16,0 1 0 15,2 2 6-15,0 0-1 16,-2 0-2-16,0 2 5 15,-2-2-6-15,0 2 1 16,0-4-2-16,1 0 0 16,1-2 1-16,-3 0-3 0,1 0 2 15,-2 0 4-15,0 0 1 16,0 0-2-16,-4 0 0 16,4 0-2-16,-3 0-1 15,3 0-2-15,-3 3-1 16,0-2 1-16,3-1 1 15,-4 2 1-15,2 1-2 16,0-2 0-16,-5 4 0 16,1-4 0-16,2 4 0 15,-4-5 1-15,1 1 0 16,-3 2-1-16,1-2 1 0,-3 2 0 16,3-3 1-1,3 0-2-15,2 0 1 0,-3 0 1 16,2 0 0-16,-2 0 2 15,-7 0-1-15,1 0-2 16,-8 0 1-16,0 0 3 16,-2 0-3-16,3 0-1 15,-5 0 0-15,0 0-1 16,0 0 0-16,0 0 0 16,0 0 0-16,0 0 2 15,0 0-2-15,0 0 0 16,2 0-2-16,5 0-5 15,-2 0-1-15,1 0-6 16,0 0-8-16,-1 0-7 0,1-3-11 16,2-1-37-16,-6-3-75 15,-2-4-140-15</inkml:trace>
  <inkml:trace contextRef="#ctx0" brushRef="#br0" timeOffset="1620.49">7519 6386 232 0,'0'0'125'0,"0"0"-108"0,0 0-14 16,0 0 39-16,0 0 18 16,0 0 3-16,0 0-15 15,0 0-13-15,0 0 0 16,0 0 7-16,0 0 11 15,0 0-6-15,0 0-10 16,0 0-17-16,2 0-8 16,19 0 1-16,8 0 13 15,6 0 2-15,3-4-7 16,7-1-8-16,3 0 0 16,2 0 3-16,0 1-12 0,0 0 1 15,-3 1-5-15,-3 1 2 16,3 2-2-16,6-1 0 15,5-2 2-15,7 1-1 16,5 1 2-16,3-2 1 16,0 3-1-16,5-2 3 15,-2 1 1-15,-4-2 1 16,-4-1 0-16,-3 2-5 16,-1-2-1-16,-1 3-1 15,-3-4 1-15,-4 1-2 16,-8-3 4-16,-9 6-2 15,-6-3-1-15,-4 2 3 0,-7 1-1 16,-2-2 4-16,-4 3-5 16,-5 0 9-16,-2 0-2 15,-1 0 9-15,2 0 4 16,1 0-6-16,-5 0-4 16,2 0-3-16,-2 0-5 15,-2 0-3-15,-4 0 3 16,0 0-3-16,0 0 0 15,0 0-1-15,0 0-3 16,0 0-31-16,3 0-61 16,-3-8-112-16,0-16-271 15</inkml:trace>
  <inkml:trace contextRef="#ctx0" brushRef="#br0" timeOffset="37044.58">5115 8356 10 0,'0'0'356'0,"0"0"-289"0,0 0-18 15,0 0 28-15,0 0-27 16,0 0-18-16,0 0 11 16,0-5 19-16,0 5 10 15,-6 0-10-15,1 0-6 16,3 0-7-16,2 0 0 16,0 0-8-16,-2 0-12 15,2 0-13-15,0 0-9 16,0 0-4-16,-2 0-2 0,2 0 0 15,0 0 7-15,-6 3 5 16,2 0 14-16,-2 2 3 16,-9 5-7-16,-8 6-12 15,-2 2 6-15,-4 4-9 16,0 1-2-16,2 2 0 16,1 0 3-16,0 4-6 15,3-1 0-15,3-4 2 16,9-6-3-16,4-5-1 15,4-8-1-15,3-3 0 16,0-2-8-16,0 0-2 16,0 0-18-16,0 0-8 15,0 0-2-15,0 0-23 0,0 0-22 16,0 0-65-16,0 0-80 16,8-3-45-16</inkml:trace>
  <inkml:trace contextRef="#ctx0" brushRef="#br0" timeOffset="37668.33">4790 8507 306 0,'0'0'208'0,"0"0"-159"0,0 0 27 15,0 0 16-15,0 0-36 16,0 0-19-16,-22 0-16 16,17 5 9-16,1 7 17 15,-1 4 4-15,-4 4 1 16,1 4-13-16,-4-2-9 15,1 3-8-15,-2 1-9 16,-1-2-4-16,1 2-4 16,1-7 1-16,4-7-6 15,3-3 4-15,3-7-4 16,2-2-5-16,0 0-11 0,0 0 1 16,0 0 4-1,0 0-2-15,2 0 10 0,11 0 2 16,4 0 1-16,-2 0 6 15,1 0-2-15,2 0-4 16,-3-5-3-16,1-2 0 16,-1-1-5-16,-4 0 3 15,-1 0 0-15,-4 2 5 16,-2-1 1-16,-4 3 1 16,3 1-1-16,-3 3 6 0,0-5-7 15,0-2 3 1,0-6 5-16,0-5 2 0,0-4-5 15,-3-5-5-15,-5 4 2 16,1-1-1-16,0 2 0 16,3 4-1-16,-3 5-3 15,3 6-3-15,-1 3-1 16,1 2-26-16,-1 2-3 16,3 0-93-16,-7 13-178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6T01:22:18.08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8383 13677 132 0,'0'0'96'0,"0"0"-11"0,0 0 17 16,0 0-29-16,0 0-8 16,0 0 9-16,0 0-17 15,3-1-11-15,-3 1-18 0,0 0-9 16,0 0 8-16,0 0-9 15,0 0-3-15,0 0 2 16,0 0-1-16,7 0 16 16,2 0-4-16,-1 0-8 15,3 0-3-15,3 0 3 16,-1 0 0-16,3 0 1 16,-1 0-5-16,3-3-2 15,1-1-1-15,-2 3-2 16,1-3-2-16,-1 2 0 15,2 2 5-15,-4-3-10 16,3 2 7-16,2-2-9 16,2 0 9-16,3-3-4 15,-1 1-1-15,1 0-1 16,-1 1-2-16,-2-2-1 0,3 2-1 16,-5 0-1-16,2 0 0 15,-2-2-1-15,1 0 1 16,0 0 1-16,0 1 0 15,1 0 6-15,0 1-7 16,0-3 10-16,-1 3-6 16,-4 2-3-16,4-2 2 15,-5 4 2-15,3-4-5 16,1 2 1-16,1 1-1 16,-2-2 4-16,2 1-4 15,1 1 0-15,-5-2 0 0,6 3-2 16,0-2 2-16,-2 2 0 15,2-1 2 1,1-2-4-16,1 3 2 0,1-2-1 16,1 2 2-16,-5 0-2 15,5-2 2-15,0 2-1 16,0-2 2-16,0 0-2 16,-1 2 0-16,1-4-2 15,4 2 2-15,-2 0 0 16,0 2 2-16,0-2-2 15,-2 0 0-15,2 2-4 16,-2-2 4-16,-1 2 0 16,1 0 0-16,-1 0 0 0,1 0 0 15,0 0 4-15,-2 0-8 16,2 0 8 0,2 0-3-16,-3 0 0 0,-2 0 0 15,1 0-1-15,0 0 0 16,-3 0-1-16,0 0 1 15,-2 0 0-15,-2 0 4 16,4 0-3-16,-2 0-1 16,3 0 1-16,2 0-4 15,-4 0 3-15,4-5 0 16,0 4 1-16,-1 1 3 16,-2 0-4-16,3 0 0 15,-1 0 0-15,1-1 0 0,-3-2 1 16,4 1-1-16,-1 2 0 15,0 0 0-15,2 0-3 16,-3 0 3-16,5-1 5 16,-3 1-5-16,-1-3-3 15,4 3 2-15,-2 0 2 16,2-2 1-16,0 2-2 16,-2 0 0-16,0 0-2 15,0 0 4-15,-2 0-2 16,2-1 0-16,2 1-3 15,0-3 3-15,2-1-1 16,1 0 0-16,-3 0 1 16,2 0 0-16,0 0 1 0,0 0-1 15,0 0-1 1,3-1 1-16,-5 4 0 0,2 0-1 16,-2-2 1-16,0 1 0 15,2-4 0-15,-2 2 0 16,-2 0 0-16,0 0 1 15,2 0-1-15,-4 2 0 16,-2 2-1-16,2-2 1 16,0 2 1-16,0-4-1 15,-2 2-3-15,2 2 3 16,0-2 0-16,2-1 0 16,2 3 0-16,2 0 0 0,-2-1 0 15,2 1 0 1,0 0 0-16,-2 0 0 0,0 0 0 15,-2 0 0-15,-3 0-1 16,-2 0 1-16,-1 0 0 16,1 0 4-16,0 0-4 15,0 0 1-15,3 0-2 16,0 0-1-16,-1 0 2 16,2 0 1-16,-1 0-1 15,0 0 0-15,0 0 0 16,-2 0 0-16,2 0 0 15,2 0 0-15,0 0 0 16,0 0 1-16,2 0-1 16,-3 0 0-16,0 0 0 15,-1 0 0-15,-2 0 0 0,-1 0 1 16,-2 0-1 0,2 0-1-16,-1 0 1 0,-4 0 2 15,3 0-2-15,-2 0 1 16,2 0-4-16,-2 0 3 15,-1 0 0-15,2 0 4 16,-1 0-4-16,-1 4-1 16,1-2 1-16,2-2 0 15,-2 2 0-15,-1 0 0 16,1 0 0-16,3 0 0 16,4 0 0-16,3 0 1 15,-2 0-1-15,3 2 1 0,-2 0-1 16,0-2 0-16,-2 0 0 15,2 3-2-15,-6-4 2 16,2 4 0-16,-1 0 1 16,1-3-2-16,-1-1 2 15,2 2 0-15,-1-3-1 16,-1 2 0-16,0 2 0 16,1-4 0-16,-1 6 0 15,-3-4-3-15,2 2 3 16,-3-2 0-16,2 0 1 15,0 3-1-15,2-5 1 0,0 3-1 16,3 1 1 0,2 2 0-16,-1 0-1 0,1 0 2 15,-2-2 8 1,-1 2-10-16,0 0 4 0,-3 0 0 16,-2-2 1-1,0 1 0-15,-3-4 1 0,-3-1-4 16,-3 2-2-16,2-2 3 15,-1 0-3-15,0 0 0 16,-2 3 1-16,-2-2-4 16,-1 3 4-16,1-4-1 15,-5 0 0-15,0 2 1 16,1-2-2-16,-3 2 1 16,0-2-11-16,0 0-17 0,0 0-50 15,0-2-85-15,0-10-180 16</inkml:trace>
  <inkml:trace contextRef="#ctx0" brushRef="#br0" timeOffset="960.39">14301 13060 506 0,'0'0'147'0,"0"0"-104"0,0 0 57 16,0 0 4-16,0 0-47 0,0 0-16 15,20 67 2-15,1-48-1 16,3 6 5-16,5 0-4 16,7 7-5-16,0 6-6 15,-5 7 3-15,0 1-1 16,-4 5-7-16,-6-1-6 16,4-3-7-16,-4-6-3 15,1-5-3-15,-5-10-6 16,2-8-2-16,-7-7-2 15,-3-4 2-15,-1-5-4 16,-4-2-18-16,-2 0-7 0,-2 0-17 16,0-17-10-16,0-3-48 15,0-6-54-15,-9 4-142 16,0 2-124-16</inkml:trace>
  <inkml:trace contextRef="#ctx0" brushRef="#br0" timeOffset="1310.17">14286 13543 618 0,'0'0'227'0,"0"0"-161"0,0 0 44 16,0 0-17-16,0 0-29 16,104-142-2-16,-43 82-25 15,-6 2-22-15,-5 5-3 16,-13 9-10-16,-12 11 1 15,-12 14-3-15,-6 13-15 16,-7 6-26-16,0 18-84 16,0 30-75-16,-27 19-457 15</inkml:trace>
  <inkml:trace contextRef="#ctx0" brushRef="#br0" timeOffset="20234.12">20979 15073 518 0,'0'0'105'0,"0"0"-103"16,0 0 51-16,0 0 6 15,0 0-58-15,0 0 1 16,0 0 18-16,45 10 26 16,-34-6 12-16,7-2-9 15,-1 5-10-15,6-1 11 16,1 5-8-16,8 9-13 16,3 6-6-16,7 2-2 15,3 3 2-15,1 3-10 16,2-2 6-16,-4-6-5 15,-1 1-2-15,-8-4-4 0,-1 0-8 16,-5-10 1-16,-8 1 1 16,-3-1-1-16,-5-9 2 15,-5-1-3-15,-6-3-13 16,-2 3-18-16,0-3-45 16,-6 0-50-16,-21 0-120 15,-10 0-103-15</inkml:trace>
  <inkml:trace contextRef="#ctx0" brushRef="#br0" timeOffset="20465.09">21236 15458 414 0,'0'0'73'0,"0"0"-6"0,0 0 91 15,86-128-46-15,-43 84-38 16,-3 1-15-16,-3 4-1 15,-10 11-13-15,-7 11-19 16,-7 5-15-16,-6 6-7 16,-5 6-1-16,-2 0-3 15,0 0-13-15,0 0-47 16,-17 0-66-16,-14 0-192 16</inkml:trace>
  <inkml:trace contextRef="#ctx0" brushRef="#br0" timeOffset="25996.99">11851 16218 319 0,'0'0'193'0,"0"0"-192"0,0 0 20 16,0 0 84-16,0 0-65 0,0 0-38 16,0 0 11-16,-21 22 7 15,21-22 8-15,0 0 13 16,0 4-7-16,0-4 13 16,0 4 8-16,0-2-15 15,0 2-9-15,0 4 1 16,0 3-6-16,0 0-1 15,7 3-3-15,5 0 1 16,1 7-3-16,1 2 2 0,1 0 0 16,1 3-6-1,-1 0-3-15,-1-2-3 16,-1 2-2-16,2-8-2 0,-3 4-3 16,-2-8-1-16,2-1 0 15,-3-7-1-15,1-4 0 16,0-2 1-16,-1 0 2 15,1 0 4-15,7-13 0 16,2-18 0-16,8-4 2 16,2-5-7-16,2 0 1 15,-2-1-2-15,2 2-2 16,-4-2 1-16,0-1-1 0,0 4 0 16,-2 6 0-16,-4-1 2 15,0 8-2-15,-6 3 0 16,1 0 0-16,-8 12 0 15,-1 1 1-15,-5 6-1 16,-2 3-1-16,0 0 1 16,0 0-1-16,0 0-8 15,0 0-6-15,0 0-6 16,0 0-4-16,0 0-16 16,0 0-18-16,0 0-35 15,0 0-126-15,-11 3-195 16</inkml:trace>
  <inkml:trace contextRef="#ctx0" brushRef="#br0" timeOffset="28399.93">5777 14718 356 0,'0'0'123'0,"0"0"-123"15,0 0 0-15,0 0 4 16,0 0 27-16,0 0-11 16,13-6-5-16,-8 2 3 0,1 4 16 15,1 0 20-15,2 0-6 16,2 0-3-16,1 0 7 15,3 0 0-15,-1 0-23 16,3 0 0-16,3 0-6 16,3 0 6-16,5 0-4 15,6 0 10-15,4 0 1 16,4 0-3-16,5 0-7 16,-3 0-10-16,6 8 1 15,-4 3-5-15,6-4-1 16,1 7 3-16,0-8-6 15,7 6 5-15,7-4-1 0,7 1 0 16,6-2 0 0,0 1 1-16,3 5-3 15,-3-8-3-15,2 8 1 16,3-1 1-16,4 2-2 0,3-1 0 16,1-4-1-16,5 1-2 15,7-4-3-15,6-4 3 16,5-2-3-16,5 0 1 15,-6 0-2-15,1 0-3 16,-4 0 3-16,-4-4 0 16,-4 0-2-16,-9 4 2 15,-3 0 0-15,-8 0 0 16,-4 0 1-16,-1 0-1 16,-6 0 0-16,0-6 1 0,1-3 0 15,-3 2 0 1,-4-7-1-16,-3-3 0 0,-4 1 0 15,5 0 0 1,7 3 1-16,-3-10-1 0,2 5 0 16,-5 3 0-16,-5-4-7 15,-3 5 7-15,0 0-6 16,-2 0 6-16,4-2-1 16,4 0 1-16,-1 3-4 15,1 0 2-15,-1-1-6 16,-1 5 3-16,-2 2 0 15,0-1 1-15,-2 2 0 16,0 2-8-16,1 2 7 0,-5 0-7 16,4 2 4-1,-2 0 1-15,5 0 1 16,-6-2 3-16,6 0-6 0,-3 0 1 16,-2 2-2-16,-6 0 0 15,0 0 6-15,-4 0 2 16,-1 0-5-16,1 0-3 15,-1 4 6-15,4 0-4 16,0 2 1-16,1-2-4 16,0-2-2-16,-2 1 9 15,0-3 0-15,-3 1 3 16,-1 2 1-16,-4 0 1 0,1 2 0 16,-1-3-1-1,2 2 1-15,3 1-1 0,4-3 0 16,6-2 2-16,3 0 0 15,4 0-2-15,-1 0 4 16,-1 0-1-16,-4 0-1 16,0 0-2-16,-8 2 3 15,-5 2-5-15,1 0 2 16,-6-2 0-16,3 0 2 16,-4-2 0-16,1 0-2 15,-1 0 1-15,4 0-1 16,-1 0 2-16,-2 0-1 15,-1 0 0-15,0 0-1 16,1 2 4-16,-5 0 0 16,0-2-2-16,3 0-1 15,-1 0 0-15,-1 0 0 0,2 0-1 16,-3 0-1-16,1-4-3 16,-1 0-14-1,0 0-45-15,1-2-36 0,-3 2-28 16,2 1-63-16,-8 3-7 15,-3 0-157-15</inkml:trace>
  <inkml:trace contextRef="#ctx0" brushRef="#br0" timeOffset="29416.7">14631 14597 400 0,'0'0'187'0,"0"0"-152"0,0 0-12 16,0 0 63-16,0 0-22 0,0 0-15 15,0 0-1 1,67 59 0-16,-38-43 3 0,2-2 8 16,2 8-24-1,1 0-5-15,2 0-13 0,-2 0-2 16,1-3-11-16,0-1-3 16,1-5 1-16,-3-4 0 15,-8-4-2-15,-5-2 0 16,-9-3 0-16,-4 0-20 15,-5 0-50-15,2 0-74 16,-4 0-150-16,0-12-298 16</inkml:trace>
  <inkml:trace contextRef="#ctx0" brushRef="#br0" timeOffset="29681.98">14945 14472 768 0,'0'0'98'0,"0"0"-92"16,-138 108 57-16,87-52 45 15,-1 4-58-15,6 1-31 16,4-7-6-16,8-8 1 15,8-12-1-15,8-9-13 0,7-8-5 16,9-11-47 0,2-6-75-16,8-2-251 0</inkml:trace>
  <inkml:trace contextRef="#ctx0" brushRef="#br0" timeOffset="35733.36">1560 16129 422 0,'0'0'217'0,"0"0"-132"0,0 0 21 0,0 0-15 15,0 0-41 1,0 0-27-16,0 0 4 0,-23-9 0 15,21 5 9-15,0-2 2 16,-1-2-14-16,-4-7 10 16,1 4-9-16,-5-3-3 15,0 0-4-15,-3-4-6 16,-1 0-2-16,-3-1 5 16,-5 3-4-16,-2 2-4 15,-3-3 3-15,-6 2-6 16,-4 2 4-16,-1 0-4 15,-9 6-4-15,0 5 0 16,-1-2 6-16,-2 4 4 0,2 0-8 16,-5 0 8-16,3 6-10 15,0 5-2-15,3 7 2 16,6 1 3-16,5-2-3 16,3 6 0-16,5-1 4 15,5 0-4-15,3 2-2 16,0 6 1-16,5 10 1 15,3 4 3-15,1 6-3 16,10-1 0-16,0 1 0 16,2-2-1-16,0 2-1 15,0 3 2-15,4 8 1 16,16 3-1-16,3-6-3 0,10 4 1 16,5-3 1-16,4-5-1 15,12-6-5-15,8-4 4 16,7-12-3-16,11-6-4 15,12-16 0-15,3-10-11 16,5 0 4-16,-2-22 3 16,-11-13 8-16,-6-10 2 15,-14-9 0-15,-14-13 3 16,-11-9-2-16,-17-6 0 16,-10 2 4-16,-15 0-2 15,0 14 2-15,-11-1 8 16,-22 13-1-16,-9 4 1 0,-12 10 9 15,-6 3-10 1,-2 8-8-16,-3 3 2 0,3 8-1 16,-5 3-1-16,-3 9-6 15,-3 6 2-15,-2 0-14 16,1 29-9-16,7 17-27 16,13 23-93-16,19 12-64 15,14 5-116-15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5T23:59:29.5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1107 12537 89 0,'0'0'40'0,"0"0"3"0,0 0 28 16,0 0-2-16,0 0 19 15,0 0 5-15,0 0-4 0,0-33-44 16,0 32-9-16,0-1 5 16,0 2-7-16,0 0-11 15,0-3-11-15,0 3 6 16,0 0-7-16,0 0 15 16,0 0 27-16,0 0-1 15,0 0-3-15,0 0-1 16,0 0-2-16,0 0-18 15,0 3-11-15,0 8-7 16,0 11-6-16,0 6 11 16,4 9-4-16,5 5-5 15,-2 6 0-15,0 6 2 16,-1 9 4-16,-4 3-3 16,3-1-2-16,-1 4 3 15,-4-7 3-15,2-8-4 0,1-8-4 16,-1-11 1-16,1-16-4 15,-3-8-2-15,0-10 0 16,0-1-2-16,0 0 1 16,0 0-2-16,0-7-13 15,0-20 13-15,0-13 3 16,-12-12 4-16,-1-6-3 16,-1-6 4-16,-1-4-5 15,2-3-1-15,-1-5-3 16,1-2-5-16,1 1-2 0,4 5 10 15,-1 9-5 1,5 4-5-16,4 9 6 0,0 4-11 16,0 9-1-16,13 6 4 15,9 9-9-15,5 8 0 16,2 6 15-16,-1 3-3 16,7 5 8-16,-4 0 0 15,-2 7-3-15,-6 16-3 16,-2 4 8-16,-1 11 8 15,-7 4 3-15,-4 6 14 16,-2 4 10-16,-7 0-4 16,0 3-8-16,0-3-11 15,-5-6-8-15,-8 0-1 16,0-8-1-16,-3-8-2 16,3-4 1-16,3-9-1 15,0-7-3-15,3-5-3 16,5-3-5-16,-2 1-8 0,4-2 5 15,0 2 2-15,0 1 5 16,-3 3-1-16,3 3-1 16,0 6 7-16,0 6 2 15,5 1 6-15,3 3 12 16,3 0 1-16,3-1 2 16,-1 6-4-16,3-3-3 15,-3 0-6-15,0-2-3 16,-1-6-3-16,-4-4 0 15,-1-2-2-15,-3-4 0 0,2-6-9 16,-2 0-50 0,7-4-58-16,3 0-225 15,-1-1-199-15</inkml:trace>
  <inkml:trace contextRef="#ctx0" brushRef="#br0" timeOffset="370.93">1695 12818 781 0,'0'0'102'0,"0"0"-33"0,0 0 4 0,0 0-50 15,0 0-21-15,0 0 17 16,-35-21 38-16,28 21 5 15,0 0-10-15,-6 0-23 16,0 2-13-16,-6 10-16 16,1 5 0-16,5 1-4 15,3 4 1-15,0 6-4 16,6 6 6-16,1 2 1 16,3-2 0-16,0-6 0 15,0-4 0-15,11-6-1 16,10-5-7-16,3-6-15 0,1-7-29 15,4 0-15 1,-5-4-47-16,3-14-35 0,-3-3-101 16,-5 2 2-1,-9 5-80-15</inkml:trace>
  <inkml:trace contextRef="#ctx0" brushRef="#br0" timeOffset="516.44">1695 13003 142 0,'0'0'343'0,"0"0"-182"16,0 0-15-16,0 0-29 15,0 0-65-15,0 0-26 16,-98 27-26-16,98-24-2 16,0-3-27-16,2 0-56 15,17 0-59-15,6-9 3 16,4-13-62-16</inkml:trace>
  <inkml:trace contextRef="#ctx0" brushRef="#br0" timeOffset="1407.36">1955 12853 430 0,'0'0'52'15,"0"0"-3"-15,0 0 23 16,0 0-29-16,0 0 8 0,0 0 27 15,0-39 6 1,-2 36 4-16,0 3-18 0,0 0-17 16,0 0-9-16,2 0-7 15,0 0-12-15,0 0-11 16,0 0-8-16,0 0-6 16,0-2 1-16,0 2-2 15,0 0 3-15,0 0 3 16,0 0 0-16,0 0-3 15,0 0-2-15,0 0-2 16,0 0 0-16,0 0 2 16,0 0-1-16,0 0 0 15,0 0 1-15,0 0-1 16,0 0-2-16,0 0 2 16,0 0 1-16,0 0 1 15,0 0 1-15,0 0-1 0,0 0 1 16,0 0-1-16,0 0-1 15,0 0 0-15,0 0 1 16,0 0 0-16,0 0-1 16,0 0 0-16,0 0-3 15,0 0 2-15,0 0-6 16,0 0 5-16,0 0 2 16,0 0 2-16,0 0-1 15,0 0-1-15,0 0-4 16,0 0-3-16,0 0 3 15,0 0-3-15,0 0 5 16,0 0-2-16,0 0 4 0,0 0 10 16,0 0-6-16,0 0-4 15,0 0-2-15,0 0-4 16,0 0 6-16,0 0 1 16,0 0-1-16,0 0 0 15,0 0-2-15,0 0 0 16,0 0 2-16,0 0 2 15,0 0 4-15,0 0-1 16,0 0 1-16,-5 0-2 16,-1 5-4-16,-3 6-8 15,0 5 1-15,-4 7 2 16,1 7 2-16,3 4 1 16,1 2 0-16,5 2 1 0,3-4 0 15,0 0 1 1,0-7-2-16,16-4 0 0,6-7 1 15,7-6 0-15,2-10-2 16,0 0 1-16,3 0-7 16,-5-22-2-16,-2-2 2 15,-10-2-11-15,-3 6-9 16,-1 7-90-16,-4 2-151 16,-6-1-251-16</inkml:trace>
  <inkml:trace contextRef="#ctx0" brushRef="#br0" timeOffset="1813.84">2263 12825 638 0,'0'0'153'0,"0"0"-60"0,0 0 6 15,0 0-50-15,0 0-39 16,0 0 2-16,-15 28-2 16,10-3 19-16,-1 3 18 15,1 6-16-15,0 2-5 16,3-2 4-16,2 2-18 16,0-6-7-16,0-4-3 15,4-4-2-15,12-7 0 0,2-6 0 16,-2-9-1-16,4 0-3 15,0-2-3-15,2-20 7 16,1-5 2-16,-6 2 6 16,-1 0-5-16,-3 4 5 15,-3 1-8-15,-2 0 0 16,-6-2-3-16,-2 2-2 16,0-1-34-16,0 7-80 15,0 1-157-15,-2 0-380 16</inkml:trace>
  <inkml:trace contextRef="#ctx0" brushRef="#br0" timeOffset="2168.48">2551 12843 509 0,'0'0'198'0,"0"0"-142"15,0 0 59-15,0 0-42 16,0 0-15-16,11 121 3 16,-9-82 9-16,0 2-30 15,-2-2-8-15,0-6-10 16,0-10-9-16,0-8-9 16,2-9 0-16,-2-6-4 15,2 0 0-15,1-2-5 0,2-23 1 16,5-17 4-16,3-8 27 15,6 0-10 1,-3 5-16-16,3 5 1 0,4 10-2 16,-5 7-4-16,-3 11 0 15,-4 4-9-15,-2 4-9 16,0 4-19-16,0 0-47 16,9 0-90-16,-3 10-137 15,-1 4-164-15</inkml:trace>
  <inkml:trace contextRef="#ctx0" brushRef="#br0" timeOffset="2624.7">2979 12796 249 0,'0'0'458'0,"0"0"-312"16,0 0-4-16,0 0-40 16,0 0-61-16,0 0-7 15,-61-9-17-15,45 25-17 16,3 4-2-16,2 0 0 16,4 2 1-16,3-4 1 0,4-4-1 15,0 1-1-15,0-8-7 16,6-3-10-16,15-1-1 15,6-3 0-15,0 0 1 16,-1 0 15-16,-4 4 3 16,-2 3-2-16,-7 8 0 15,-1 3 3-15,-8 6 5 16,-1 6 21-16,-3-2-1 16,0 3-4-16,-7-8-4 15,-9-5-3-15,-1-6-3 16,-4-8-10-16,3-4-1 15,-1 0-19-15,5 0-32 16,7-6-41-16,7-1-89 0,0-8-143 16,19-3-128-16</inkml:trace>
  <inkml:trace contextRef="#ctx0" brushRef="#br0" timeOffset="2992.44">3241 12843 649 0,'0'0'182'0,"0"0"-91"0,0 0 26 16,0 0-66-16,0 0-34 0,0 0-1 15,0 0-8-15,-96 53-6 16,86-21 31-16,0 6-3 15,6-1-4 1,4 6-8-16,0-5-13 0,4-4 3 16,16-11-8-16,7-6 0 15,0-17-6-15,2 0-3 16,-2-8-9-16,-3-15 7 16,-8-7 11-16,-3 1 3 15,-11-3-1-15,-2-4 11 16,0 2-10-16,0 2-3 15,-2 6-2-15,-7 8-20 16,1 10-24-16,1 8-34 16,7 0-80-16,0 9-212 0</inkml:trace>
  <inkml:trace contextRef="#ctx0" brushRef="#br0" timeOffset="3364.76">3484 12828 665 0,'0'0'250'16,"0"0"-132"-16,0 0-8 15,0 0-73-15,0 0-37 16,0 0-4-16,-46 15-10 0,40-2-3 16,4 0 4-1,2 1-15-15,0-1 3 0,0-1 8 16,12-2-13-1,3-5-6-15,6 4 13 0,1-4 12 16,-2 2 9-16,-2 2 2 16,-3 6 0-16,-3 1 6 15,-4 3 42-15,-3 4 17 16,-5 1-1-16,0-2-3 16,-3 0-19-16,-12-6-13 15,-3-6-7-15,-2-6-7 16,0-4-7-16,0 0-8 0,-3-12-14 15,4-14-18 1,5-4-33-16,5 2-99 0,3 6-287 16</inkml:trace>
  <inkml:trace contextRef="#ctx0" brushRef="#br0" timeOffset="4623.47">4217 12214 327 0,'0'0'89'0,"0"0"-30"0,0 0 49 16,0 0-56-1,0 0-25-15,0 0 21 0,0 0 10 16,-2-46 0-16,0 44 7 15,0 0 1-15,0 2-2 16,2 0-13-16,0 0-19 16,0 8-14-16,0 17 11 15,0 14-6-15,8 14-3 16,1 8-3-16,1 10-6 16,-6 6-6-16,0 2 1 15,0 2 3-15,-4-4 4 16,3-1-1-16,-1-8-4 15,0-10-3-15,-2-6-2 16,2-21-3-16,-2-11 0 0,0-14 0 16,0-6-1-1,0 0-11-15,0-10-12 0,0-20 21 16,2-12 3-16,0-4 1 16,1 4 6-16,2 5-3 15,-3 7-4-15,2 4-11 16,5 2 3-16,2 0 1 15,5 3-5-15,4 2 5 16,4 7 0-16,3 6-10 16,0 6 5-16,2 0-4 15,-2 20 9-15,-7 14 7 16,-3 4 1-16,-5 8 2 16,-6 3 9-16,-3 1 3 15,-1-2 10-15,-2-7-1 0,0-8-13 16,0-11-6-16,0-10-4 15,0-8-1-15,0-4-7 16,0 0-80-16,6-18-107 16,12-12-170-16,-2-5-76 15</inkml:trace>
  <inkml:trace contextRef="#ctx0" brushRef="#br0" timeOffset="4949.58">4681 12793 653 0,'0'0'201'0,"0"0"-169"0,0 0 41 16,0 0-42-16,0 0-20 16,0 0 3-16,-5 126 27 15,5-81-10-15,0-6 3 16,11-2-9-16,3-7-7 15,1-9-1-15,3-6-14 16,0-11-2-16,2-4-1 16,3-8-10-16,-4-24 10 15,-3-8 9-15,-5-4-7 16,-7-1-2-16,-4 7 0 16,0 8-3-16,0 7-43 15,0 9-23-15,0 11-82 0,0 3-146 16,0 0-204-16</inkml:trace>
  <inkml:trace contextRef="#ctx0" brushRef="#br0" timeOffset="5393.62">4959 12883 658 0,'0'0'75'15,"0"0"61"-15,0 0-13 16,0 0-44-16,21 111-41 0,-17-79 5 16,2-2-14-16,-1-6-8 15,-3-7-1-15,0-8-5 16,-2-7-10-16,0-2-5 16,0 0-6-16,2-11-22 15,0-16 9-15,1-10 19 16,4-7 6-16,2-1-5 15,1 9-1-15,4 6-1 16,-1 4 0-16,1 6-2 16,-1 9-1-16,3 9 0 15,-1 2-4-15,1 0 8 16,-1 17 12-16,1 11-6 0,-3 5 7 16,-4 2 0-16,1 1-2 15,-6-4-6 1,-2 1 2-16,-2-8 3 0,0-3 1 15,0-6-9-15,0-6-2 16,0-6-3-16,0-4-47 16,4 0-101-16,3 0-229 15,-1-19-117-15</inkml:trace>
  <inkml:trace contextRef="#ctx0" brushRef="#br0" timeOffset="5749.49">5367 12856 670 0,'0'0'111'0,"0"0"21"0,0 0-20 0,0 0-58 16,0 0-31-16,0 0 11 16,0 0-19-16,-47-9-10 15,31 26 11-15,1 5 7 16,1 8-13-16,6 4-1 15,1 0-2-15,7 0-3 16,0-5-3-16,0-2-1 16,0-10 0-16,9-6 0 15,-1-7-4-15,4-4-11 0,-5 0 2 16,-1 0-1-16,-2-4 4 16,-4-2 2-1,0 1 4-15,0 5 3 0,0-1-4 16,0 1-2-16,0-1 6 15,0-2-1-15,0 3-14 16,0 0-31-16,0 0-97 16,-6 3-211-16</inkml:trace>
  <inkml:trace contextRef="#ctx0" brushRef="#br0" timeOffset="6170.61">5175 13128 468 0,'0'0'67'0,"0"0"40"0,0 0-2 16,38-116-54-16,-22 88-12 16,-3 3 8-16,-1 6-3 15,-4 1-12-15,1-1 9 16,0 2-7-16,-2-4-12 15,4 8-5-15,0 2-8 16,3 7-9-16,1 4-7 16,5 0 2-16,-2 0 5 15,-3 15 1-15,-2 2 2 16,-1 4 3-16,-5 1-4 16,-1 2 21-16,-4-1-4 15,-2 2-10-15,2-1-1 0,-2 2-3 16,0 0 0-16,0 0 3 15,0-2-3-15,0-4-3 16,-2-9-2-16,0 1-1 16,2-9-12-16,0-3-24 15,0 0-39-15,0-3-29 16,0-16-59-16,0 1 68 16,2-1-35-16,6 2-259 15</inkml:trace>
  <inkml:trace contextRef="#ctx0" brushRef="#br0" timeOffset="6637.29">5647 12897 552 0,'0'0'190'0,"0"0"-148"0,0 0 84 15,0 0-52-15,0 0-38 16,0 0-3-16,-62-33 7 16,47 33-17-16,-3 8-4 15,-2 16 0-15,2 3-17 16,5 6 3-16,3 0 4 16,6-4 3-16,4-3-12 15,0-2 0-15,0-6-1 0,4-7 1 16,15-2-11-16,1-7-6 15,-3-2 7-15,1 0-8 16,-7 0 5-16,-2 0 4 16,-2-8 4-16,0-1-7 15,1-2 7-15,-1-3 5 16,3 4 0-16,-4 0 4 16,0 5-1-16,-3 5 6 15,3 0-7-15,2 0-2 16,-2 0 0-16,3 9 0 0,-3 5 14 15,1 2-7 1,0-2-7-16,0-2-16 16,-3-4-59-16,2 0-44 0,1 4-73 15,-2-2-11-15,-3-4-68 16</inkml:trace>
  <inkml:trace contextRef="#ctx0" brushRef="#br0" timeOffset="7093.01">5786 12896 113 0,'0'0'651'0,"0"0"-579"16,0 0 32-16,0 0 6 0,0 116-65 15,11-82-5 1,3-2 1-16,-6 0-13 0,-1-9-2 15,-3-8-8-15,-2-9-12 16,-2-6-6-16,0 0-1 16,0 0-13-16,0-20-9 15,0-10 13-15,8-8 10 16,-4-4 1-16,7 0-1 16,-3 1 1-16,6 3 0 15,-1 7-1-15,3 5 0 16,-1 8 0-16,6 9-5 15,1 9 3-15,-2 0 2 0,0 9 2 16,-2 15 3-16,-7 6 1 16,-2 6 8-16,-3 2-2 15,-6 2-1-15,0-2-4 16,0-2 2-16,0-9-2 16,0 0-7-16,0-11-2 15,0-6-15-15,0-6-41 16,0-4-79-16,19 0-141 15,5 0-35-15,3-26 29 16</inkml:trace>
  <inkml:trace contextRef="#ctx0" brushRef="#br0" timeOffset="7391.46">6233 12876 505 0,'0'0'148'0,"0"0"-38"0,0 0 24 0,0 0-63 16,0 0-24-16,0 0-4 16,-93-15 12-16,78 45-17 15,1 9-33-15,7 1 4 16,7 0 14-16,0-6-7 16,2-2-15-16,17-6 1 15,3-6-2-15,4-12-2 16,-1-8-6-16,4 0-15 0,-5-18 3 15,1-11 1 1,-8-10-12-16,-3 1-7 0,-3 2-46 16,-4 6-35-16,2 8-66 15,-2 1-64-15</inkml:trace>
  <inkml:trace contextRef="#ctx0" brushRef="#br0" timeOffset="7731.26">6441 12737 401 0,'0'0'362'0,"0"0"-163"15,0 0-29-15,0 0-70 16,0 0-62-16,0 0-38 0,-21 21 2 16,15-1-5-1,4-2-1-15,2 1-7 0,0 2-4 16,0-1-2-16,0-4-10 15,6-1-14-15,12-5-8 16,5-1-5-16,-4-3-27 16,6 1-15-16,0 6 28 15,-5 5 56-15,-3 4 12 16,-5 6 23-16,-7 5 58 16,-5-2 15-16,0 2-17 15,0-6-27-15,-10-7-26 16,-10-8-12-16,0-12-14 15,-5 0-18-15,4-8-43 0,0-12-12 16,5 8-98 0,1 8-162-16</inkml:trace>
  <inkml:trace contextRef="#ctx0" brushRef="#br0" timeOffset="8657.35">7016 12304 294 0,'0'0'468'0,"0"0"-393"15,0 0 25-15,0 0 10 16,0 0-60-16,0 0-29 0,0 0-7 16,-47 20-10-1,34 14 0-15,-1 8 13 0,-1 8 13 16,4 7 9-16,-1 8-11 16,3 10 0-16,7 5-7 15,2 4-1-15,0 1-6 16,0-7-8-16,15-12 1 15,6-15-5-15,4-9-2 16,-6-17-3-16,-1-9 1 16,-2-13-12-16,-1-3-16 15,-4-6-31-15,5-17-74 16,-1-1-53-16,-3 0-154 16</inkml:trace>
  <inkml:trace contextRef="#ctx0" brushRef="#br0" timeOffset="9464.79">7251 12578 646 0,'0'0'254'0,"0"0"-219"15,0 0 49-15,0 0-21 16,0 103-43-16,0-63 11 16,6 4 9-16,-2 2-2 0,-2 1-9 15,2-2-4-15,-4 2-6 16,0-3-7-16,0-2 1 15,0-10-3-15,0-11-1 16,0-13-4-16,0-8-5 16,0 0-3-16,0-1-4 15,0-23-4-15,-2-7 11 16,-6-8 16-16,-2-4-14 16,4-2-2-16,1-4 1 15,3-5 3-15,2-4-4 16,0 2-4-16,0 2 3 15,0 6-2-15,7 6-3 0,3 8 3 16,2 9-14 0,3 9 10-16,1 6 0 0,5 3-8 15,5 3 11-15,0 4 3 16,4 0-3-16,-8 0-4 16,-2 4 5-16,-4 18 1 15,-8 10 2-15,-6 10 7 16,-2 6-5-16,0 2 6 15,-4 0-8-15,-11-3 1 16,1-8 3-16,1-5-3 0,-1-12-1 16,3-8 0-16,1-7-6 15,0-7-28 1,3 0-27-16,1 0 16 0,6 0 21 16,0 0 16-16,0 0 3 15,0 0 5-15,0 0 3 16,0 1-2-16,0 8 4 15,2 0 12-15,12 7 3 16,-1 7 17-16,5 3-2 16,-3 2-2-16,4 0-10 15,-4-2-10-15,5-2-1 16,-5 2-4-16,1-2-1 16,-1-4-1-16,-1-4 4 15,-5-6-9-15,-3-6-1 16,-1-4-14-16,2 0-37 0,0-4-102 15,3-11-134-15,-3-10-123 16</inkml:trace>
  <inkml:trace contextRef="#ctx0" brushRef="#br0" timeOffset="10187.49">7749 12508 659 0,'0'0'112'0,"0"0"-9"0,0 0 18 0,0 0-55 16,-7 111-24-16,7-72 1 15,2 2 7-15,7 5-14 16,-4 6-4-16,-1 4-3 15,0 7-15-15,-1-5 2 16,-3-6-2-16,2-12-13 16,0-15 1-16,-2-14-2 15,0-9-18-15,0-2-23 16,0-10-24-16,0-16 5 16,-4-6 59-16,-7-4-24 15,0 4-33-15,1 5-43 0,10 12-32 16,0 7 44-1,0 6 76-15,0 2 13 16,10 0 45-16,9 0 11 0,2 0-7 16,6 0-20-16,-4 0-15 15,2 0 4-15,-5 0 9 16,-7 0 2-16,1-8-11 16,-7-3-5-16,1 0 8 15,0-2-17-15,-2-2 6 16,3-4-1-16,-3-2-1 0,4-8-3 15,-3-1 2 1,-3-10-5-16,0-7-2 16,0 0-3-16,-1-1-14 15,-3 8 3-15,0 10 13 0,0 12 1 16,0 10 3-16,0 5 7 16,0 3 12-16,0 0 21 15,2 12-21-15,-2 13 13 16,2 8-24-16,-2 12 12 15,2 3 1-15,1 10 8 16,2 8-9-16,-1 5-3 16,2 1-7-16,3-2-5 15,1-7-5-15,-4-8-2 16,1-12 0-16,-1-16-1 16,-2-16-8-16,4-11-34 0,-4-15-70 15,3-23-147 1,-3-14-131-16</inkml:trace>
  <inkml:trace contextRef="#ctx0" brushRef="#br0" timeOffset="10610.52">8114 12424 596 0,'0'0'47'0,"0"0"32"0,0 0 15 0,0 0-68 0,107 113 4 15,-82-78 34-15,-4 12 5 16,-5 3 14-16,-5 10 3 16,-3 4-36-16,-8 4-12 15,0 1-8-15,0-2-7 16,-6-2-8-16,-4-9-9 16,-5-8-1-16,3-14-5 15,3-12 5-15,1-5-5 16,2-9 0-16,4-2-11 15,0-5-20-15,2 2-22 0,0 9-54 16,0-1-162-16,0 0-299 16</inkml:trace>
  <inkml:trace contextRef="#ctx0" brushRef="#br0" timeOffset="14625.71">8609 12841 87 0,'0'0'142'0,"0"0"-95"0,0 0-3 0,0 0-17 16,0 0-16-1,0 0 10-15,0 0 49 0,0-2 2 16,0 2-3-16,0 0-17 16,0 0-9-16,0 0-4 15,0 0 5-15,2 0 9 16,3 0 1-16,-3 0-2 15,0 0-6-15,-2 0-6 16,0 0-14-16,2 0-10 16,-2 0-3-16,2 0-5 15,0 0 1-15,-2 0 0 16,3 0-2-16,1 0 4 16,3 0 5-16,4 0 1 15,0 0-7-15,5 0-2 16,-1 0-2-16,3-2-3 0,0 2 0 15,-2 0 2 1,-1-1 0-16,1 1 1 0,-3 0 3 16,1 0 4-16,-1 0-4 15,-2 0-4-15,0 0-3 16,0 0-1-16,-1 0 2 16,-2 0 0-16,3 0 4 15,-3 0 0-15,0 1 1 16,3 1-1-16,-2 0 5 15,4-2-11-15,-4 2 0 16,3-2-1-16,-3 0 0 16,-1 0 0-16,3 0 3 15,-1 0-2-15,0 0-1 16,1 0 1-16,1 0-1 0,-4 3 3 16,3-3-2-16,-1 0 2 15,1 1-3-15,3-1-3 16,-4 0 3-16,3 3 0 15,-1-3 1-15,-1 2 1 16,-3-2-1-16,2 1-1 16,-1 2 2-16,-1-1 3 15,4-1-4-15,-1-1-1 16,2 0 0-16,-1 0 0 16,-4 0 0-16,1 0 0 15,3 0 0-15,1 0 0 16,3 0 1-16,1 0 0 15,1-1 0-15,-1-1 2 16,0-1-3-16,-5 3 0 0,2-1 0 16,-3-1 1-16,0 2-1 15,3-3 0-15,1 2 3 16,3-2-2-16,0 1-1 16,0 0-1-16,-2 0 1 15,-1 1 0-15,1-2 1 16,-1 3 0-16,3-1-1 15,-5 1 2-15,-1-3-2 16,-3 3 0-16,-3 0 0 16,1 0-1-16,-5 0 1 0,3 0 0 15,-5 0 1-15,0 0 4 16,2 0-1 0,-2 0 2-16,0 0 2 0,0 0-4 15,0 0-2-15,0 0-2 16,0 0-1-16,0 0-5 15,2 0-17-15,-2 0-20 16,0 0-42-16,0 0-75 16,0-1-319-16</inkml:trace>
  <inkml:trace contextRef="#ctx0" brushRef="#br0" timeOffset="15624.91">9680 12565 624 0,'0'0'101'0,"0"0"-30"16,0 0 35-16,0 0-56 16,0 0-25-16,0 0-6 15,65 36 12-15,-51-30-2 16,-4 1-3-16,2 0 7 0,1 3-6 16,3-2 3-16,1 4-13 15,2 1-12-15,-2 0-2 16,1-1 6-16,-5 2-3 15,-1-3 2-15,-4 0 0 16,-1-1 1-16,-1-2 1 16,0-2 2-16,-4-3-8 15,0-2 5-15,-2 2-6 16,0-1 3-16,0-2 2 16,0 1-6-16,0-1 9 15,0 6-7-15,0 0 1 16,0 2-4-16,0 2 1 15,0 0-2-15,0 2 2 0,-7 0-1 16,-4 2 1-16,0-1 0 16,-1-4-1-16,1 1 0 15,1 3 1-15,-4-1-1 16,3 0-1-16,-5 4 0 16,1-1-1-16,-1 0 1 15,1 1 0-15,-4-2-2 16,2-2 2-16,1 0-1 15,-1-4 1-15,3 2 0 16,1-1-1-16,1-2-2 0,6-1 1 16,-1 0 2-1,3-4 0-15,2-2-1 0,0 0-1 16,2 0 0 0,0 0-3-16,0 0 5 0,0 0-1 15,0 0-1-15,0 0-2 16,0 0-6-16,0 0 5 15,0 0 4-15,0 0 1 16,0 0-2-16,0 0 0 16,0 0 1-16,0-4-3 15,0-5 1-15,-3-2 3 16,3-7 8-16,0-4-6 16,0-6 0-16,0-2 0 15,0-5-2-15,0 2 1 16,0-2-1-16,0 5-2 0,0 0-1 15,0 2-3-15,0 1 6 16,3-2-4-16,-3 5 2 16,0 6-2-16,0 6 4 15,0 3 0-15,0 8 0 16,0 1-3-16,2 0-1 16,-2 0-7-16,0 0-1 15,0 0 7-15,0 0-8 16,0 0-9-16,0 0 2 15,0 0 17-15,0 0-4 16,0 6-39-16,0 12-20 16,-5 2-186-16,-9 2-285 0</inkml:trace>
  <inkml:trace contextRef="#ctx0" brushRef="#br0" timeOffset="18407.23">10810 12312 509 0,'0'0'90'0,"0"0"-15"0,0 0 18 16,0 0-26-16,0 0-18 16,0 0-8-16,0 0 8 15,27-21 10-15,-27 14 4 0,0 1-11 16,0-2-12-16,0 0-6 15,0 2-4-15,-14 0-9 16,-8 0-11-16,-2 3-2 16,-3 3-8-16,-2 0 0 15,-2 3 6-15,2 17 0 16,0 6-2-16,0 10 2 16,4 6-4-16,5 12-4 15,4 5 2-15,6 8-1 16,5 7-7-16,5 5 8 15,0-1-4-15,9 2 4 16,13-7 2-16,3-5-2 16,4-8-2-16,5-14-5 0,1-12-10 15,3-16-11-15,-5-14-14 16,3-4 7-16,-5-16-14 16,-2-20 18-16,-9-10 9 15,-7 0 20-15,-5 4 0 16,-8 3 4-16,0 8 0 15,-4-2 0-15,-15 10-2 16,-6 1-1-16,-2 8 1 16,-2 6 1-16,-2 4 4 15,2 4-5-15,2 0 3 16,8 0-2-16,5 0-1 16,10 0 12-16,4 0-9 0,0 0-3 15,0 0-5 1,20 0 5-16,11 0 6 0,0 0 0 15,1 0-1-15,-1 0 7 16,-7 0-2-16,-2 0-6 16,-2-5-3-16,-3-1-1 15,-2-4 0-15,-7-2-4 16,0-5-61-16,-8-2-98 16,0 1-238-16</inkml:trace>
  <inkml:trace contextRef="#ctx0" brushRef="#br0" timeOffset="18907.43">11142 12669 79 0,'0'0'618'0,"0"0"-511"0,0 0 15 15,0 0-17-15,0 0-70 16,0 0-20-16,5 10 11 16,-16-4 17-16,-3 2-3 15,-7 7-4-15,4 4-18 16,-3 7-10-16,3 8 1 16,0 7-5-16,5 3-3 15,7 3 1-15,5 0-2 0,0-7-3 16,7-7-1-16,17-14-1 15,5-5-31-15,3-10 3 16,1-4-32-16,5 0-7 16,-9-20-35-16,-5-2 4 15,-11-4 23-15,-13-2 22 16,0 4-14-16,-13 0 35 16,-11 4-12-16,-5 5 32 15,-3 8 17-15,6 4 20 16,1 3 47-16,10 0 22 15,1 0-6-15,7 3-22 16,5-2-36-16,2-1-19 16,0 0-6-16,0 0-39 15,2 0 8-15,17 0 16 0,4-5 13 16,6-8-32-16,3-2-91 16,6-4-112-16</inkml:trace>
  <inkml:trace contextRef="#ctx0" brushRef="#br0" timeOffset="19265.14">11378 12695 374 0,'0'0'365'0,"0"0"-205"16,0 0-3-16,0 0-53 16,0 0-57-16,0 0-20 0,-15 24-22 15,8-14-5-15,5 0-10 16,2-4-5-16,0 2-4 15,0 3 5-15,0 3 4 16,13-1 2-16,5 4-5 16,-3 0 0-16,6 4-2 15,-4 1-6-15,-1 1 3 16,-3 2 8-16,-3-4 10 16,-8-2 2-16,-2-3 19 15,0-4 5-15,0-5 1 16,-5-1-9-16,-11-3-7 15,-8-3-5-15,-3 0-6 16,1 0-13-16,-1 0-16 16,5-6-19-16,5-16-56 15,9-4-44-15,6-6-112 0,2-3-42 16</inkml:trace>
  <inkml:trace contextRef="#ctx0" brushRef="#br0" timeOffset="19999.64">11612 12258 390 0,'0'0'242'0,"0"0"-151"0,0 0 13 0,0 0-28 16,16 110-34-16,-14-56-2 15,1 13 13-15,-1 6 14 16,2 6-20-16,-2-4-9 16,0 0-18-16,0-10-10 15,1-9-8-15,-3-9-2 16,2-10-8-16,0-17-16 16,0-14-11-16,0-6-23 15,1-2-76-15,-3-15 67 16,3 0 48-16,-1 1 15 15,2 4 2-15,-2-2 1 16,5 2-9-16,1-4-58 16,6-3 0-16,3 0 37 0,6-1 3 15,2-1 12-15,-1 5 11 16,-2 6-4-16,-6 2 4 16,-5 7-2-16,-4 1 0 15,-2 0 7-15,-3 0 28 16,0 0 44-16,-2 0 10 15,0 0-5-15,0 0-9 16,0 0-3-16,0 0-8 16,0 0-10-16,0 0-16 15,0 0-11-15,0 7-5 16,-14 5-1-16,-1 3 8 16,-3 2 2-16,3 3-5 15,1 4-13-15,5-2-1 16,5 0-3-16,4-1-2 0,0-1-1 15,0-2-3-15,4-4-1 16,10-2 0-16,-1-5-6 16,5-7-6-16,2 0-6 15,2-9-4-15,-1-12 11 16,-2 2 7-16,-3 3 6 16,-7 7 3-16,-5 6 0 15,0 3 2-15,4 0 4 16,0 18 14-16,3 5-7 15,3 2-12-15,-1-6-1 16,-4-6-6-16,2-11-43 0,-4-2-112 16,-1-16-144-1,1-14-71-15</inkml:trace>
  <inkml:trace contextRef="#ctx0" brushRef="#br0" timeOffset="20297.59">12136 12811 599 0,'0'0'192'0,"0"0"-89"0,0 0 42 15,0 0-86-15,0 0-36 16,0 0-6-16,-71 89 10 0,64-63-11 16,2 7-4-1,5 4 3-15,0-3-6 0,0-4 1 16,7-6-10-1,13-11-2-15,2-8-2 0,3-5-3 16,4 0-10-16,2-26 3 16,0-6 2-16,-4-2-4 15,-9-2-25-15,-7 2-15 16,-8-3-17-16,-3 2-21 16,-3-4-116-16,-23 6-9 15,-15 1-50-15</inkml:trace>
  <inkml:trace contextRef="#ctx0" brushRef="#br0" timeOffset="20482.43">11786 12655 489 0,'0'0'234'16,"0"0"-210"-16,0 0 95 15,0 0-25-15,158 0-41 16,-116-2-21-16,-11 2-13 15,-8 0-19-15,-10 0-29 16,-11-2-178-16,-2-8-427 16</inkml:trace>
  <inkml:trace contextRef="#ctx0" brushRef="#br0" timeOffset="21591.71">12940 12727 724 0,'0'0'98'0,"0"0"5"15,0 0-10-15,0 0-60 16,0 0-27-16,0 0 8 16,0 0 6-16,-36 37 4 15,26-23 12-15,-2 4-6 16,-1 5-15-16,-1 10-9 16,1 2-1-16,4 8-3 15,5 1-2-15,1-2-2 0,3-4 2 16,0-3-2-16,5-12-3 15,15-5-13 1,4-12 12-16,1-6-5 16,6-2 0-16,-2-28 10 0,-4-14 1 15,-3-8 1-15,-6-10 7 16,-8-2 3-16,-3-7 7 16,-5-1-4-16,0-1 2 15,0 2 0-15,-3 7-5 16,-9 8-1-16,-5 8-2 15,7 12-4-15,-1 17-1 16,3 11-3-16,6 8 7 16,2 0 4-16,0 20-11 0,0 18-2 15,5 15 2 1,13 9 1-16,2 8 2 16,0 0-1-16,-2 6 0 15,-1 3 1-15,1-5-3 0,1-10-5 16,-2-12-31-16,3-20-58 15,0-22-169-15,2-10-216 16</inkml:trace>
  <inkml:trace contextRef="#ctx0" brushRef="#br0" timeOffset="21956.55">13314 12756 588 0,'0'0'236'0,"0"0"-155"0,0 0 101 15,0 0-83 1,0 0-64-16,0 0-18 0,-82 81-5 16,71-49-11-16,4-1 0 15,5 3-1-15,2 2 0 16,0 0-2-16,0-2-2 16,11-10 4-16,9-8-15 15,7-13-16-15,6-3-30 16,1-7-51-16,-3-15 35 15,-9-4 20-15,-9 0-16 16,-13 4 5-16,0 6 19 16,-6 4 49-16,-21 7 45 15,-4 5 27-15,-3 0-18 0,5 0 3 16,3 0-8 0,8 6-26-16,7-1-16 0,6-5-5 15,5 0-2-15,0 0-39 16,0-2-63-16,5-17-107 15,13 1-179-15</inkml:trace>
  <inkml:trace contextRef="#ctx0" brushRef="#br0" timeOffset="22889.31">13707 12989 406 0,'0'0'377'0,"0"0"-295"0,0 0 28 0,22 131-24 15,-5-91-56-15,2 0-10 16,-1 0 4-16,-5 0 22 16,-2 2 0-16,-4 1-8 15,-5 0-10-15,-2-6-15 16,0-5-4-16,0-7-3 15,0-13-6-15,0-11 0 16,0-1-11-16,0-4-6 16,-2-22 1-16,-10-16 1 15,-1-12-1-15,7-8 5 16,0-3 2-16,6-3 2 16,0 1 5-16,0 0 2 0,0 1 0 15,0 8-1-15,12 5 0 16,3 9-6-16,-3 14-10 15,1 8-5-15,-2 13 9 16,1 9-1-16,3 0 5 16,3 5 9-16,5 21 3 15,0 6 1-15,2 6 0 16,-5 2-2-16,-7 3 1 16,-1-3 9-16,-5-2 9 15,-7-4-1-15,0-2-5 0,0-4 1 16,-9-4-8-1,-14-10-8-15,-8-6-3 0,-2-8-7 16,-6 0-12-16,4-12-17 16,6-15-40-16,9-8-96 15,8-5-93-15,12 2-83 16</inkml:trace>
  <inkml:trace contextRef="#ctx0" brushRef="#br0" timeOffset="23312.44">14179 12785 555 0,'0'0'243'0,"0"0"-95"0,0 0-8 16,0 0-74-1,0 0-32-15,0 0-11 0,-80 76-3 16,62-43-6-16,5 3 7 15,3 6 4-15,8 4-9 16,2 0-1-16,0 0-5 16,14-6-9-16,13-12-1 15,4-10-17-15,9-18-31 16,2 0-18-16,1-24 6 16,-6-9-12-16,-12-2-14 15,-12 3 34-15,-13 7 1 16,0 4 9-16,-9 5 22 15,-18 6-1-15,-4 6 12 16,-2 4-1-16,4 0-10 0,6 0 10 16,10 0 10-16,7 0 10 15,6 0 11-15,0 0-21 16,0 0-5-16,11 0 4 16,9-7 0-16,2-12-39 15,2-5-112-15,1-4-110 16</inkml:trace>
  <inkml:trace contextRef="#ctx0" brushRef="#br0" timeOffset="23664.37">14500 12778 432 0,'0'0'219'0,"0"0"-23"16,0 0-29-16,0 0-68 15,0 0-46-15,0 0-19 16,-33 3-6-16,10 12 11 15,0 4-5-15,4 5-24 16,3 2-6-16,10-4-4 16,6-1 0-16,0-3-6 15,8-7-20-15,17-1-7 16,2-1-3-16,4-3-2 16,-2 4 9-16,-4 0 5 15,-4 5 19-15,-3 4 4 16,-7 1 2-16,-9 2 2 15,-2 0 16-15,0 0 12 0,-2 0-18 16,-22-5-5-16,-8-4-8 16,1-9-4-16,5-4-19 15,8 0-26-15,7-12-15 16,6-12-61-16,5-4-70 16,0-2-39-16,0-1-85 15</inkml:trace>
  <inkml:trace contextRef="#ctx0" brushRef="#br0" timeOffset="24027.61">14733 12775 539 0,'0'0'298'16,"0"0"-203"-1,0 0 55-15,0 0-68 0,0 0-55 16,0 0-16-16,-64 43-5 15,64-28-6-15,0 4 0 16,0 1 1-16,0-1-1 16,12 4-3-16,7-3 2 15,8-2 0-15,2 0-21 16,2-4-18-16,-4-1 10 16,-5 6 12-16,-6-1 10 15,-7 2 8-15,-7-4 2 16,-2-2 7-16,0-4 0 0,-18-7 0 15,-11 0-9-15,-6-3 0 16,-3 0-11-16,7 0 2 16,4 0-17-16,6 0-54 15,9 0-100-15,7-4-76 16,5-8-98-16</inkml:trace>
  <inkml:trace contextRef="#ctx0" brushRef="#br0" timeOffset="24363.54">15024 12814 512 0,'0'0'105'0,"0"0"12"0,0 0 29 15,0 0-58-15,0 0-26 16,0 0-16-16,-121 89 0 15,110-51-4-15,8 3-13 16,3-1-12-16,3-6-6 16,21-7-8-16,5-14-3 15,2-12-5-15,5-1-1 16,-2-11-4-16,-6-17 4 16,-1-4 6-16,-7 0-2 15,-7 2 3-15,-5 2-1 16,-8 4 0-16,0 2-1 0,0 1-1 15,-10 5-35 1,-5-1-80-16,-3 6-157 0,7 5-228 16</inkml:trace>
  <inkml:trace contextRef="#ctx0" brushRef="#br0" timeOffset="24751.32">15317 12815 491 0,'0'0'199'15,"0"0"-125"-15,0 0 63 0,0 0-43 16,0 0-50-16,0 0-15 16,0 0 2-16,-84 54-18 15,70-23-4-15,6 1-3 16,3-2 3-16,5-2 15 15,0-2-12-15,0-6-11 16,0-6-1-16,18-12-39 16,0-2-39-16,4-5-35 15,0-18 33-15,-2 1-16 16,-5 4 78-16,-5 8 18 16,-3 6 16-16,-5 4 30 15,2 0 18-15,6 4 12 16,-2 18-25-16,3 4-34 0,1-1-8 15,-1 0-4-15,1-7 0 16,0-4-2-16,-1-8-6 16,0-6-49-16,-2-6-157 15,0-26-198-15</inkml:trace>
  <inkml:trace contextRef="#ctx0" brushRef="#br0" timeOffset="25136.48">15570 12747 757 0,'0'0'121'16,"0"0"-17"0,0 0-33-16,0 0-71 0,0 0-9 15,0 0-7-15,-66 122 16 16,66-97-2-16,0-3 5 15,5-4-6-15,11-8 3 16,6-7-14-16,7-3-105 16,2 0-51-16,3 0 46 15,-3 0-34-15,-4 0 64 16,-6 0 67-16,-5 17 27 16,-5 9 25-16,-7 4 70 15,-4 0 45-15,0-2-21 0,0-6-50 16,-17-6-4-1,-12-8-38-15,-4-4-26 0,0-4 2 16,1 0-3-16,5 0-4 16,1-18-23-16,3-1-92 15,1 0-152-15</inkml:trace>
  <inkml:trace contextRef="#ctx0" brushRef="#br0" timeOffset="38214.97">2208 13515 100 0,'0'0'48'0,"0"0"58"16,0 0-16-16,0 0-28 0,0 0-18 16,0 0 0-1,0 0 11-15,17 0-7 0,-15 0-4 16,-2 0-4-16,2 1 11 16,1 6-6-16,0-1 6 15,-3-2 4-15,2-2-7 16,-2 0 0-16,0-2 17 15,0 2-10-15,0-2-15 16,0 2-7-16,0-2 0 16,0 2-9-16,0 1 4 0,0 3-8 15,0 6 1 1,0 6 1-16,-10 5-15 16,2 5 0-16,-3 7-2 15,1-1-4-15,-1 5 2 16,1 6 2-16,-2-1-4 0,3 4 1 15,1 2-1-15,5 5 1 16,1 1 0-16,2 0-3 16,0-4 2-16,0-6-1 15,0-8 1-15,13-8-1 16,0-8-2-16,-1-8-9 16,3-9 4-16,-1-4-9 15,1-1-18-15,1 0-18 16,-1-12-52-16,-1-21-86 0,-1-9-58 15,-4 3-113 1</inkml:trace>
  <inkml:trace contextRef="#ctx0" brushRef="#br0" timeOffset="38688.32">2634 13668 594 0,'0'0'171'0,"0"0"-88"0,0 0 30 0,0 0-13 0,0 0-46 15,0 0-21-15,0 4 2 16,0 0 9-16,0 4 11 15,-12 4-9-15,-5 8-31 16,-2 10-6-16,-10 7-2 16,5 4-2-16,2-1-1 15,4 4-1-15,11 5-2 16,7 1-1-16,0 4 1 16,0-1 0-16,7-3-1 15,17-6 0-15,5-9-2 16,9-9-4-16,2-10-2 15,-5-8-9-15,2-8 8 16,-6-2-5-16,-5-28 2 0,-3-12 6 16,-10-12 1-16,-4-9 5 15,-9-5 0-15,0 6-3 16,-12 6 3-16,-14 8-12 16,0 13-10-16,-3-1-39 15,2 9-90-15,8 10-178 16,6 11-228-16</inkml:trace>
  <inkml:trace contextRef="#ctx0" brushRef="#br0" timeOffset="39219.19">2887 13954 392 0,'0'0'201'0,"0"0"-156"0,0 0 75 16,7 112-5-16,-3-63-60 15,0 2 4-15,-1 5-7 16,1 1-18-16,-4-4 13 16,0-3-3-16,0-9-14 15,0-11-13-15,0-7 5 16,0-17-9-16,0-6-13 15,3 0-9-15,-3 0-24 0,0-29 17 16,0-10 16 0,0-20 2-16,0-5 2 0,0 0-2 15,0 1 0-15,-5 0 0 16,3 5-2-16,2-2 0 16,0 10-1-16,0 8-17 15,9 15-25-15,2 4 2 16,4 15 20-16,-1 8 7 15,3 0 6-15,4 17 8 16,1 17 0-16,-5 6 8 16,2 7 8-16,-9-2 6 15,-2 1 1-15,-6-7 1 16,-2-5 7-16,0-8-9 0,-4-6-10 16,-14-2-12-16,-7-12-4 15,-4-6-40-15,0 0-8 16,2-10-47-16,5-24-111 15,8-12 13-15,10 0-14 16,4 1-35-16</inkml:trace>
  <inkml:trace contextRef="#ctx0" brushRef="#br0" timeOffset="39581.53">3241 13833 635 0,'0'0'138'0,"0"0"-81"0,0 0 79 0,0 0-72 15,0 0-38-15,0 0-3 16,0 0 13-16,-38 77 3 16,22-54-16-16,6 6-4 15,-3 3-9-15,3 4 13 16,8 3-12-16,2-3-9 15,0 0-1-15,9-12-1 16,13-4-13-16,7-12-18 16,2-8-48-16,3 0-4 0,-5-12-28 15,-5-10-1 1,-8-2 4-16,-9 3 10 16,-7 0 49-16,0 5 9 15,-9 1-9-15,-18 4-1 0,-4 3 25 16,-2 2-11-16,4 2-49 15,4 1-76-15</inkml:trace>
  <inkml:trace contextRef="#ctx0" brushRef="#br0" timeOffset="39687.53">3177 14028 12 0,'0'0'88'15,"0"0"30"-15,0 0-6 16,0 0-48-16,0 0-37 16,0 0-24-16,64 0-3 15,-50 0-4-15,-1 0-105 16</inkml:trace>
  <inkml:trace contextRef="#ctx0" brushRef="#br0" timeOffset="40021.01">3430 13983 835 0,'0'0'123'0,"0"0"-83"15,0 0 44-15,14 104-51 16,-7-72-22-16,-3-4 11 16,0 3 11-16,-2-6 3 15,1-3-3-15,-3-8-14 16,0-8-8-16,0-6-11 16,0 0-11-16,3 0-16 0,-3-6 17 15,4-19-7-15,3-11 17 16,3-1 1-16,2 3 3 15,-1 5-3-15,0 8-1 16,0 1-24-16,-2 4-39 16,0-3-27-16,-5-3-120 15,6 4-82-15,0 4-6 16</inkml:trace>
  <inkml:trace contextRef="#ctx0" brushRef="#br0" timeOffset="40374.43">3727 13950 315 0,'0'0'106'0,"0"0"8"16,0 0 72-16,0 0-42 15,0 0-83-15,0 0 4 16,-44 22-12-16,26-11-13 16,-1 4-7-16,4 8-14 15,-1 0-13-15,8 7-4 16,3 7 9-16,5-1-5 15,0-6-1-15,0-4-5 16,11-13-1-16,7-10-4 16,3-3-10-16,0-10-28 15,4-22-31-15,0-8 28 16,-5 8 14-16,-5 7 12 16,-8 14 20-16,-1 11 0 0,-3 0 3 15,-1 2 32 1,5 18 14-16,-3 3-8 0,3 0-25 15,-3-1-11-15,3-4-5 16,0-10-14-16,-5-8-73 16,0 0-198-16,3-7-313 15</inkml:trace>
  <inkml:trace contextRef="#ctx0" brushRef="#br0" timeOffset="40721.19">4003 13910 731 0,'0'0'152'0,"0"0"-103"0,0 0 56 0,0 0-69 16,0 0-21-16,0 0 6 15,-24 52 16-15,17-34 13 16,-4 6 0-16,2 9-25 15,2 1-11-15,3 0 0 16,4-4-13-16,0-4-1 16,2-2 0-16,19-4-15 15,0-4 5-15,4-6 1 16,0-10-9-16,-1 0-3 16,1-4-23-16,-1-15 4 0,-6-8-9 15,-3-3-13-15,-5 0-40 16,-10-4-30-16,0 2-38 15,0 4-89-15</inkml:trace>
  <inkml:trace contextRef="#ctx0" brushRef="#br0" timeOffset="40933.18">4213 13914 172 0,'0'0'527'0,"0"0"-389"0,0 0 10 15,0 0-31 1,11 114-64-16,-11-81-11 0,2-1 2 16,-2-4-17-1,2-2-8-15,-2-2-12 0,2-6-6 16,4-4-1-16,-4-8-15 16,4-6-67-16,1 0-120 15,3-20-183-15,4-5 26 16</inkml:trace>
  <inkml:trace contextRef="#ctx0" brushRef="#br0" timeOffset="41298.46">4491 13914 569 0,'0'0'137'16,"0"0"12"-16,0 0-20 15,0 0-65-15,0 0-25 16,0 0 13-16,-39 43-7 16,14-22-5-16,5 5-20 15,-1 9 0-15,8 3-12 16,7 4 7-16,1-2 3 16,5-6-12-16,0-2-6 15,15-10-4-15,8-8-2 16,2-14-6-16,2 0-19 15,-1-12 5-15,-4-15 16 16,-4-2 3-16,-5 1 4 16,-6 0-4-16,-5 6-5 0,-2 8-10 15,0 0-23-15,0 4-75 16,0 2-81-16,0 4-106 16,-2 0-91-16</inkml:trace>
  <inkml:trace contextRef="#ctx0" brushRef="#br0" timeOffset="41737.61">4654 14061 538 0,'6'26'210'16,"2"6"-146"-16,3-4 72 15,-5 2-64-15,0-4-34 16,2-2 23-16,-2-4-18 16,-3-2-17-16,-1-4-14 15,-2-10-5-15,0-4 0 16,0 0-7-16,0 0-5 16,0-12-11-16,0-18 1 15,0-8 11-15,0-6-1 16,0 0 1-16,6 6-10 15,8 5-4-15,1 10 1 16,6 4 3-16,-2 7 8 16,1 11 0-16,1 1 0 0,-4 0 6 15,1 13 7-15,-3 7 9 16,-5 9 10-16,1 3 2 16,-7 4 7-16,-4-4-2 15,0 6-8-15,0 0-10 16,0-6-15-16,-2-10-2 15,-2-10-31-15,-1-12-87 16,1 0-85-16,2-22-244 16,2-10 7-16</inkml:trace>
  <inkml:trace contextRef="#ctx0" brushRef="#br0" timeOffset="42107.54">5040 13983 325 0,'0'0'231'15,"0"0"-72"-15,0 0-6 16,0 0-48-16,0 0-37 16,0 0-5-16,-37 65-21 15,20-42-8-15,1 1-14 16,7 3-16-16,3 2-2 16,6-3 0-16,0-4-2 15,0-5-1-15,0-6 0 16,6-5-1-16,8-6-5 15,3 0-24-15,4-17-20 16,0-4-12-16,-4 4 21 16,-1 8 33-16,-6 6 9 0,1 3 6 15,3 0 35-15,-1 11 8 16,1 5-3-16,-1-1-22 16,-4-7-14-1,0-2-10-15,-2-3 0 0,-1-3-6 16,1 0-22-16,-1-4-42 15,-1-16 1-15,-3-4-10 16,-2-4-121-16,0-2-162 16</inkml:trace>
  <inkml:trace contextRef="#ctx0" brushRef="#br0" timeOffset="42361.07">5335 13422 624 0,'0'0'297'0,"3"105"-231"16,-3-41 64-16,0 0-72 15,7 1-46-15,0-1-7 16,-1-1 1-16,-2 2 16 16,-2-5 12-16,-2-4-2 15,0-7-20-15,0-12-12 16,0-14 0-16,0-13-32 15,-2-10-60-15,-15-14-84 16,-10-22-208-16,-4-10-126 0</inkml:trace>
  <inkml:trace contextRef="#ctx0" brushRef="#br0" timeOffset="42625.69">4284 13597 700 0,'0'0'264'15,"0"0"-206"-15,0 0 5 16,0 0-25-16,0 0-38 15,0 0-19-15,62 29-106 16,-37-29-227-16</inkml:trace>
  <inkml:trace contextRef="#ctx0" brushRef="#br0" timeOffset="43344.49">5589 13461 519 0,'0'0'132'0,"0"0"-11"0,0 0-21 15,0 0-54-15,0 0-27 16,0 0 14-16,37 66 15 16,-29-47 3-16,1 4 6 15,3 5-1-15,-4 8-12 16,3 4-8-16,1 9-15 15,-3 7-5-15,1 5-5 16,-3 4 1-16,-2 2-3 16,-3 1 1-16,-2-2 8 15,0-5-4-15,0 0-6 16,-14-5-4-16,-10-7-4 0,-4-4 0 16,-7-13-8-16,2-5-10 15,6-14-5-15,8-4-22 16,7-9 0-16,5-12-36 15,7-25-118-15,0-4-185 16</inkml:trace>
  <inkml:trace contextRef="#ctx0" brushRef="#br0" timeOffset="46920.47">1818 15172 277 0,'0'0'73'0,"0"0"-47"15,0 0 67-15,0 0-8 0,0 0-37 16,0 0-12-1,0 0 14-15,0-9 7 0,0 9-13 16,0-4 18-16,-5 4 4 16,1 0 2-16,2 0 7 15,0 0 2-15,2 4-29 16,0 10-30-16,0 13-11 16,0-5-3-16,0 10-2 15,0 12 1-15,4 2 7 16,5 10 1-16,1 2 2 15,0 1-6-15,-1-9 0 16,-3-10-3-16,-2-14-3 16,1-8-1-16,-5-11 1 15,0-4-1-15,0-3 0 0,0 0-6 16,0-3-2-16,0-22-15 16,-5-15 23-16,-10-14 8 15,-1-9-8-15,3-3-4 16,-1 0-2-16,6-2-2 15,3 6-1-15,5-2 1 16,0 7 1-16,0 9-3 16,23 7-19-16,2 5-5 15,1 13 8-15,3 7 3 16,0 14-5-16,-3 2 1 16,1 14 22-16,-2 20 5 0,0 12 1 15,-6 4 2 1,-5 11 8-16,-5 2 15 0,-5-4 15 15,-4-1-7-15,0-8-2 16,-9-6-12-16,-11-8-11 16,-3-5-2-16,4-14-4 15,1-9-3-15,3-2-7 16,3-6-8-16,8 4 11 16,1-4 3-16,3 4 1 15,0 9-4-15,0 6 1 16,5 7 3-16,15 6-1 15,3 3 2-15,0 1 6 16,4-1 9-16,-2 2-2 16,-2-5 0-16,1 2-7 0,-6-7-7 15,0-10 0-15,-1-7-5 16,6-10-57-16,3-10-94 16,-1-30-188-16,-3-8-290 15</inkml:trace>
  <inkml:trace contextRef="#ctx0" brushRef="#br0" timeOffset="47246.04">2388 15512 609 0,'0'0'273'0,"0"0"-239"0,0 0 71 0,0 0 0 0,0 0-66 16,0 0-23-1,-76-14 3-15,70 14 11 0,-1 0-2 16,-2 4-5 0,-2 10 0-16,0 8-5 0,-3 5 2 15,5 5-15 1,3 0-4-16,2-2 2 0,4-2-3 16,0-3-3-16,0-2-16 15,4-4-11-15,11-7-2 16,5 3-21-16,3-7-32 15,3-4 12-15,5-4-25 16,3 0-60-16,-6 0-11 16,-3-4 38-16,-11-8-38 0,-12 1-105 15</inkml:trace>
  <inkml:trace contextRef="#ctx0" brushRef="#br0" timeOffset="47516.12">2297 15695 586 0,'0'0'212'0,"0"0"-124"16,0 0 41-16,0 0-42 15,0 0-56-15,0 0-18 16,-23 0-8-16,23 0-5 15,5 0-5-15,20 0 5 0,6-4-32 16,2-10-23-16,9-2-53 16,-3 6-105-16,3 0-110 15</inkml:trace>
  <inkml:trace contextRef="#ctx0" brushRef="#br0" timeOffset="47816.87">2720 15565 452 0,'0'0'272'16,"0"0"-234"-16,0 0 66 0,0 0 1 15,0 0-69-15,0 0-29 16,-78-27 16-16,76 27 19 16,-4 0 13-16,-4 0-2 15,-1 0-18-15,-3 14-19 16,1 5-11-16,0-3-3 15,4 2 1-15,0 4-3 16,3 2 0-16,-4-2-2 16,8 4 2-16,2-2 0 15,0 2-1-15,0-4-1 16,16 0 1-16,4-9-5 16,2 0-63-16,9-13-40 15,5 0-31-15,7-8-57 16,-4-22 31-16,-7-2-42 15</inkml:trace>
  <inkml:trace contextRef="#ctx0" brushRef="#br0" timeOffset="47936.76">2720 15565 623 0</inkml:trace>
  <inkml:trace contextRef="#ctx0" brushRef="#br0" timeOffset="48600.04">2720 15565 623 0,'138'9'158'0,"-144"-9"-29"0,1 0-12 0,2 0-44 0,1 0-34 16,2 0-9-1,-2 0-8-15,2 5-1 0,0 9-6 16,-2-1-5 0,2 5 5-16,0 1 2 0,0 3-2 15,0-2-5-15,0 0-7 16,0-2-3-16,0 0 1 15,0-3-2-15,0 4 0 16,6-1-2-16,4-7-2 16,-6 0 1-16,1-10 0 15,-3-1-14-15,-2 0-11 16,0 0 7-16,0 0 4 16,0-10 8-16,0 3 9 15,0 1 0-15,0 2-2 16,0 4 3-16,0 0 4 0,0-4-3 15,0 2-1-15,0-4 0 16,0 0 1-16,0-6-1 16,-2 2 0-16,-3-8-3 15,5-4-5-15,-2 0-4 16,2-4 9-16,0-2 3 16,0 1 2-16,0 5-2 15,0 4-2-15,9 4-3 16,2 5-1-16,-2 4 1 15,4-3-19-15,-4 8-1 16,2 0 14-16,0 0 7 16,-2 0 4-16,3 14 4 15,-6 3 8-15,1 1 7 0,-7 1-6 16,0 6 1-16,0-3 1 16,0-2-2-16,-3 0 1 15,-5-4-8-15,-4-1-4 16,6 0-2-16,1-7-14 15,1-2-7-15,4-2 4 16,0 1-2-16,0-5 9 16,0 0 0-16,0 5 5 15,2 2 4-15,14 4 1 16,4 1 0-16,2 1 0 16,3 0 1-16,-6-3 0 15,0-2-1-15,-4-4-1 16,-1-2-12-16,8-2-72 15,-5 0-151-15,2-6-78 0</inkml:trace>
  <inkml:trace contextRef="#ctx0" brushRef="#br0" timeOffset="48938.5">3161 15544 109 0,'0'0'656'0,"0"0"-590"0,0 0-4 16,0 0 20-16,0 0-59 0,0 0-18 16,-29 62 2-1,29-35 11-15,0-5 24 0,0 4 17 16,9 2-14 0,-2-2 1-16,1 0-14 0,4-4-18 15,-1-7-14-15,3-9 0 16,3-4-11-16,3-2-1 15,1 0 5-15,-4-13 3 16,1-14-1-16,-5-2 2 16,-6-4-1-16,-3 2 4 15,-4-4-14-15,0 15-14 16,0 3-12-16,0 9-7 16,0 8-4-16,0 0-60 15,0 0-117-15,7 0-90 16</inkml:trace>
  <inkml:trace contextRef="#ctx0" brushRef="#br0" timeOffset="49676.36">3484 15186 401 0,'0'0'230'0,"0"0"-160"0,0 0 64 16,0 105-21-16,0-55-34 0,0 9-5 16,0 5-8-16,0 6-18 15,0-6-12-15,4 0-14 16,1-8-10-16,0-12-12 15,-1-8 0-15,-2-13-23 16,3-11-41-16,-1-12-48 16,0 0-61-16,1-12-74 15,-3-16 158-15,1-3 75 16,-1 4 3-16,-2 1-1 16,2 8 12-16,3 0 6 15,-1 4 0-15,5 6-6 0,7-5 2 16,1 8 4-1,5 5 3-15,3 0 5 16,0 0-10-16,-1 0-4 0,-4 0 5 16,-4 0-5-16,-3 0 0 15,-7 0 0-15,-3 0 7 16,-3-9 26-16,0 6 37 16,0 0 30-16,0 0-3 15,0-1-11-15,-3 4-5 16,-5 0-30-16,-1 0-21 15,-7 0-7-15,3 0-7 16,-3 12-13-16,1 8-3 0,3 5 0 16,6 2 0-16,4 1 0 15,2-2-4-15,0-9 0 16,0-4-1-16,6-7-7 16,4-2-34-16,5-4 8 15,3 0 10-15,-1-14 1 16,4-5 6-16,-8 12 18 15,-6-1 0-15,-3 8 3 16,-1 0 0-16,3 0 8 16,1 8 21-16,4 14 2 15,-2-4-13-15,2-1-12 16,-5-4-6-16,4-3-2 16,-2-6-55-16,5-4-105 15,-3-4-158-15,-4-26-185 16</inkml:trace>
  <inkml:trace contextRef="#ctx0" brushRef="#br0" timeOffset="50208.52">3945 15701 596 0,'0'0'229'15,"0"0"-188"-15,0 0 86 0,0 0-45 16,0 0-57-16,0 0-3 15,0 0 4-15,-10 103-10 16,12-101-6-16,-2-2 3 16,0 0-8-16,0 0-1 0,0 0-4 15,0-8-12-15,2-15-11 16,4-7 8-16,1-3 13 16,2 4-5-16,2 1 7 15,0 6 0-15,-1 10 0 16,-4 6 5-16,0 6-4 15,5 0-1-15,1 14 1 16,3 12 9-16,1 4 7 16,-5 1-5-16,1-6 3 15,-6-7-4-15,-1-6-6 16,-3-8-5-16,0-4-2 16,0 0-4-16,0-4-40 15,5-24-5-15,2-6 26 0,2-7 17 16,2 6 0-1,5 4 4-15,0 17 4 0,0 13-4 16,2 1 3-16,7 10-4 16,-5 14 5-16,2 6 11 15,-3 4 10-15,-8-3 4 16,1-8-7-16,-4-6-16 16,-3-2-2-16,5-11-12 15,3-4-89-15,3 0-259 16,-1-9-157-16</inkml:trace>
  <inkml:trace contextRef="#ctx0" brushRef="#br0" timeOffset="50622.49">4549 15529 749 0,'0'0'113'0,"0"0"-19"0,0 0 8 15,0 0-71-15,0 0-25 16,0 0-2-16,-103 33 1 16,93-2 4-16,3 3 14 15,5 7 12-15,2 0-8 16,0-1-9-16,0-4-17 16,15-10-1-16,12-8-5 15,2-14-59-15,4-4-2 16,-2-8 12-16,-4-19-11 15,-6 0 15-15,-11-1 25 0,-3 12 9 16,-7 5 16-16,0 4 11 16,0 2 33-16,0 2-3 15,-9 1-24-15,-4 2-17 16,-3 0-2-16,-2 0 2 16,-1 0 8-16,0 10 15 15,4 2 0-15,1 2-16 16,10 5-7-16,4-2-24 15,0-3-64-15,4-6-80 16,17-8-55-16,1 0 53 16,0-18 28-16,-4-3-87 0</inkml:trace>
  <inkml:trace contextRef="#ctx0" brushRef="#br0" timeOffset="50971.29">4710 15691 305 0,'0'0'213'0,"0"0"-43"15,0 0 42-15,0 0-59 16,0 0-52-16,0 0-42 16,0 80-27-16,0-70-21 15,0-6-7-15,0-4-4 16,0 0-2-16,0 0-1 16,0 0-14-16,0-19-12 15,0-16 2-15,4-11 9 16,5-6-24-16,2 6-20 15,0 16 14-15,0 11 33 16,1 19 9-16,3 0 6 0,1 10 5 16,3 21 21-16,-3 5 5 15,-3 0-10-15,-3-2-9 16,-4-7 4-16,-1-4-1 16,-5-9 1-16,0-7-6 15,0-7-10-15,0 0-13 16,6-7-105-16,2-26-155 15,0-10-40-15,-1-12-113 16</inkml:trace>
  <inkml:trace contextRef="#ctx0" brushRef="#br0" timeOffset="51283.93">4957 15182 385 0,'0'0'189'0,"0"0"-145"15,0 0 75-15,0 122-2 16,0-74-38-16,0 6 0 16,0-2-11-16,0 2-11 15,0-5-14-15,0-5-25 16,0-6-13-16,0-8-5 16,0-12-16-16,0-8-36 15,0-7-12-15,0-3-29 16,0 0-57-16,0-5 11 0,0-9 108 15,0-3 29 1,0 4 1-16,11-4 1 0,5 3-5 16,3 1-1-16,8-1-30 15,4 0-20-15,0 2-77 16,-1 2-26-16</inkml:trace>
  <inkml:trace contextRef="#ctx0" brushRef="#br0" timeOffset="51511.73">5177 15543 201 0,'0'0'146'16,"0"0"-2"-16,0 0-21 15,0 0-57-15,0 0-7 16,0 0-2-16,-39-9-8 16,16 9-3-16,-4 4-11 15,2 20 22-15,4 11-22 0,3 5-21 16,9 0-3-16,7-1-2 16,2-1-5-16,0-13-3 15,9-6 10-15,9-11 3 16,1-8-6-16,4 0-8 15,-1-17-4-15,-2-16-9 16,-2-7-3-16,-7 1-26 16,-9 0-23-16,-2 12-6 15,0 0-144-15,-26 14-126 16</inkml:trace>
  <inkml:trace contextRef="#ctx0" brushRef="#br0" timeOffset="53922.71">1951 16230 144 0,'0'0'310'0,"0"0"-236"15,0 0 39-15,0 0-7 16,0 0-14-16,0 0-37 16,0 0 0-16,-11-22 6 15,11 22 4-15,0 2-7 16,0 18-14-16,0 4-1 0,0 6-12 16,0 3-14-1,0 6-1-15,0 6-4 0,2 5 3 16,7 5-4-1,1 0 0-15,-2-5-4 0,-4-10-3 16,1-10-4-16,-1-7 0 16,-2-14-1-16,1-4 1 15,-3-5-9-15,0 0-42 16,0-14-39-16,0-21-24 16,-5-5-34-16,-6-4-102 15,1 2-89-15</inkml:trace>
  <inkml:trace contextRef="#ctx0" brushRef="#br0" timeOffset="54222.5">1764 16284 615 0,'0'0'74'0,"0"0"24"16,0 0 39-16,0 0-74 15,0 0-16-15,0 0-2 16,0-17-10-16,22 12 1 16,7-7 3-16,7-2-11 15,4 1-7-15,1-2-9 16,-4 1-1-16,-1 1-3 0,-3 9-7 16,-4-5 1-16,-4 5-2 15,-5 4 0-15,-9 0-9 16,-5 0-11-16,-1 0-47 15,-5 0-48-15,0 0-108 16,0 15-214-16</inkml:trace>
  <inkml:trace contextRef="#ctx0" brushRef="#br0" timeOffset="54642.54">2206 16462 650 0,'0'0'223'0,"0"0"-136"15,0 0 18-15,0 0-58 16,0 0-41-16,0 0 8 15,17 44 5-15,-8-15 22 16,2 1 11-16,-2 3-25 16,0-12-10-16,-4-3-5 15,-1-9-12-15,-2-7 0 16,-2-2-4-16,0 0-36 0,0-23-2 16,0-15 34-16,0-10 8 15,-2-2 6-15,0 6-1 16,2 14-2-16,0 8-1 15,0 12-2-15,0 6-1 16,0 4-3-16,13 0-20 16,5 0-15-16,6 0 4 15,1 8-94-15,-1 6-196 16,-5 0-217-16</inkml:trace>
  <inkml:trace contextRef="#ctx0" brushRef="#br0" timeOffset="55067.71">2559 16387 447 0,'0'0'274'16,"0"0"-187"-16,0 0 54 16,0 0-48-16,0 0-60 15,0 0-15-15,-97 14 2 16,88 0 9-16,-1 4-5 15,4 8-4-15,-1 2-10 16,7 6 3-16,0-1 0 16,0-4-4-16,13-6-9 15,12-4-1-15,8-2-8 0,-1-13-16 16,-1-4-29 0,0 0-9-16,-11-27 3 0,-5-3-9 15,-5 2 29-15,-10-2-17 16,0 8 38-16,0 8 19 15,-12 4 11-15,-5 6 30 16,1 4 25-16,-6 0-34 16,4 6-4-16,-4 13 0 15,2 0-18-15,6-1 1 16,1 0-1-16,7-4-3 16,1-4-7-16,5 3-18 15,0-6-168-15,0-7-230 16</inkml:trace>
  <inkml:trace contextRef="#ctx0" brushRef="#br0" timeOffset="55293.63">2731 16495 637 0,'0'0'264'0,"0"0"-230"0,0 0 93 16,0 0-39-16,0 0-64 16,3 120-10-16,3-98-8 0,-4-8-6 15,0-2-5 1,1-2-39-16,-3-10-80 0,2 0-167 16,-2 0-264-16</inkml:trace>
  <inkml:trace contextRef="#ctx0" brushRef="#br0" timeOffset="55703.93">2731 16495 748 0,'142'17'230'15,"-142"19"-218"-15,8-5 111 16,0 1-54-16,1-6-58 15,-2-8-7-15,0-8-2 0,-5-6 2 16,0-4-2 0,-2 0 0-16,0 0-2 0,0 0-13 15,0-18-21-15,0 0 13 16,0-10 2-16,0 2 0 16,9 1 0-16,0 0 11 15,5 2 8-15,-4 4 1 16,6 5 3-16,2 3-3 15,-2 11 0-15,-1 0-1 16,3 0 0-16,-3 5 3 16,3 13 11-16,-3 3 17 15,2 2-5-15,-4 2-5 16,-2-4-4-16,-2-3-7 16,-3 0-9-16,-1-4-1 0,-1-6-19 15,-4 1-49-15,0-9-80 16,0 0-222-16</inkml:trace>
  <inkml:trace contextRef="#ctx0" brushRef="#br0" timeOffset="56050.39">3286 16447 122 0,'0'0'718'0,"0"0"-660"15,0 0 52-15,0 0 15 16,0 0-84-16,0 0-30 0,-80 62-2 16,71-32-8-16,5-4 0 15,4-4 6-15,0-4-5 16,0-8-2-16,0-6-5 16,6-4-5-16,7 0-24 15,5 0 10-15,0-8 10 16,0-5 13-16,2 4 1 15,-3 5 0-15,0 4 2 16,-2 0 2-16,-1 2 10 16,-2 16 9-16,-3 0 2 15,1 1-3-15,-6-2-14 16,3-7-6-16,-3-6-2 0,-2-4-42 16,0 0-76-16,-2 0-154 15,0-25-122-15</inkml:trace>
  <inkml:trace contextRef="#ctx0" brushRef="#br0" timeOffset="56513.66">3509 16589 383 0,'0'0'442'16,"0"0"-374"-16,0 0 53 15,0 0 1-15,0 0-90 16,27 103-23-16,-25-103-2 15,-2 0-7-15,0 0 2 16,0-11-2-16,0-11-24 16,0-14 20-16,0-4 1 0,6 0-7 15,3 9 1-15,3 14 9 16,-2 7-1-16,4 6 1 16,-3 4 0-16,4 0 1 15,1 4 0-15,-3 15 10 16,1 2 14-16,-5 2 4 15,-1-4-5-15,-2-1 4 16,-4-5-9-16,2-6-12 16,-4-6-7-16,5-1-5 15,-3 0-38-15,0-5-43 0,4-21 54 16,4 0 15 0,1 4-1-16,2 7 9 0,3 9-2 15,-1 6-9-15,5 0 13 16,1 19 7-16,-4 5 23 15,1 2 6-15,-3 0-12 16,-3-4-6-16,-3 1-8 16,-1-10-3-16,-3-3-13 15,2-2-76-15,-3-4-201 16,-2-4-145-16</inkml:trace>
  <inkml:trace contextRef="#ctx0" brushRef="#br0" timeOffset="56939.94">4047 16467 300 0,'0'0'394'0,"0"0"-381"16,0 0 66-16,0 0 36 15,0 0-56-15,0 0 0 16,-60 6 2-16,54 27-36 15,1 4 2-15,5-1-8 16,0 4 1-16,0-8-13 16,9-2-7-16,7-7-1 0,5-9-41 15,-2-14-13 1,1 0-54-16,-2-9-1 0,0-23-24 16,-7-3 18-16,-2-2-4 15,-9 7 29-15,0 9 24 16,0 6 67-16,0 7 24 15,-16 8 120-15,-1 0 13 16,-3 0-34-16,-1 17-49 16,6 2-9-16,1 7-39 15,3 0-19-15,7-3-3 16,0-6-4-16,4-7-7 16,0 2-36-16,0-1-127 15,6-7-36-15,5-4-151 16</inkml:trace>
  <inkml:trace contextRef="#ctx0" brushRef="#br0" timeOffset="57325.64">4232 16565 664 0,'0'0'245'0,"0"0"-222"16,0 0 72-16,0 0-58 15,27 108-32-15,-15-82-3 16,-3-3 7-16,-3-5 6 16,-4-12 7-16,0-3-11 15,-2-3-11-15,0-3-15 0,0-21-73 16,0-17-26 0,0 2 4-16,3-2-4 0,2 15 91 15,4 5 23-15,-3 10 30 16,0 3 61-16,1 4-17 15,3 4-45-15,2 0-19 16,2 0-9-16,-1 4 7 16,0 15 10-16,-3 6 24 15,-4 7 12-15,1-1 13 16,-3 4-24-16,4-8-25 16,-2-5-18-16,-2-8-2 15,-1-14-70-15,-3 0-114 16,0-27-159-16,0-17 29 0</inkml:trace>
  <inkml:trace contextRef="#ctx0" brushRef="#br0" timeOffset="57932.62">4525 16084 613 0,'0'0'93'0,"0"0"-8"16,0 146 32-16,6-92-72 16,-1 0-30-16,-1 5 11 15,1 3 23-15,-5 0-14 16,0 4-10-16,0-2-6 0,0-16-19 16,-5-16-1-1,1-23-47-15,1-9-34 0,-1-17-58 16,0-20-31-16,-1-3 93 15,1-5 49-15,2 9-20 16,2 6 12-16,0 7 37 16,0 10 2-16,0 1 7 15,11 6 6-15,4 2-9 16,-1-5-4-16,3 8-2 16,3-4-7-16,1 2-12 15,-2 3-21-15,-1-4 26 0,3 4 7 16,-4-6-27-1,-3 2-6-15,-1 4 40 0,-7-4 3 16,-3 0 17-16,-3 0 30 16,0 0 31-16,0 4 1 15,0 0 17-15,0 0 14 16,0 0-25-16,-9 0-39 16,-4 12-12-16,-1 9 40 15,3 12-56-15,7 3 4 16,4 4 17-16,0-6-21 15,0-6-13-15,17-6-8 16,4-14-2-16,1-8-2 16,0 0-12-16,0-12 5 15,1-20 6-15,-4-8 3 0,0 0-20 16,-11 0-23-16,-3 8-18 16,-5 2-47-1,0 2-63-15,-13 6-64 0,-14 3-224 16</inkml:trace>
  <inkml:trace contextRef="#ctx0" brushRef="#br0" timeOffset="58174.65">4367 16248 804 0,'0'0'67'0,"0"0"-38"0,0 0 78 0,147-14-72 16,-103 11-35-16,-6 2 0 15,-3 1-1-15,-6 0-35 16,-4 0-21-16,-7 0-65 16,-7 0-121-16,-7 6-299 15</inkml:trace>
  <inkml:trace contextRef="#ctx0" brushRef="#br0" timeOffset="69902.73">2005 17348 181 0,'0'0'90'0,"0"0"13"0,0 0 4 16,0 0-29-16,0 0-22 15,0 0-13-15,0 0-6 16,2 0-3-16,-2 0 2 16,0 0 9-16,0 0 4 15,0 0-1-15,0 0 3 16,0 0-2-16,0 0-10 15,0 0-6-15,0 3 1 16,0 7-12-16,0 4-4 16,0 9-6-16,2 6-6 0,0 3 5 15,-2 8-1-15,0 0 0 16,0 5 2-16,0-5-4 16,2 4-4-16,0-4 2 15,2-8 0-15,2-4-6 16,-4-12 0-16,0-10 2 15,1-6-2-15,-3 0-23 16,0 0-14-16,0 0 15 16,0-6-19-16,0-10 7 15,0-8 19-15,-13-6-63 16,-1-3-190-16,-1 4-251 16</inkml:trace>
  <inkml:trace contextRef="#ctx0" brushRef="#br0" timeOffset="70543.64">2011 17413 4 0,'0'0'631'0,"0"0"-578"0,0 0-20 0,0 0-33 16,0 0 12-16,0 0-12 15,23-52 7-15,-17 30-2 16,1 0 18-16,2-2 6 15,2-7-15-15,0 4 5 16,5 1-5-16,2 0 1 16,2 8-8-16,-2 4 2 15,-1 10-3-15,-1 4 1 16,-3 0 6-16,3 14 12 16,-5 12 9-16,-2 14 27 15,-2 10-17-15,-7 2-3 0,0-2-5 16,0 2-9-1,-18-6-24-15,-3-10 1 0,0-10-8 16,3-11-4-16,0-7-18 16,2-4 6-16,5-4-3 15,7 0-19-15,1 0 20 16,3 0 4-16,0 0 13 16,0 0-11-16,0 0 7 15,5 4 6-15,8 10 3 16,1 4 22-16,1 0 18 15,3 8-10-15,-2-8 11 16,2-1-11-16,-5-2-11 16,1-1-17-16,-1-6 0 15,-3 0-2-15,2-4 0 16,-3-3-28-16,-1-1-71 0,6 0-49 16,-3-21-105-16,0-10-85 15</inkml:trace>
  <inkml:trace contextRef="#ctx0" brushRef="#br0" timeOffset="70987.94">2486 17459 912 0,'0'0'39'0,"0"0"2"16,0 0 60-16,0 0-68 0,0 0-29 15,0 0-3-15,-78 63 5 16,67-37 8-16,2 2 3 16,4 2 2-16,5-2-10 15,0-2-1-15,0 0-3 16,0-8-5-16,10-4-6 16,9-2-7-16,6-12-39 15,2 0-22-15,6 0-29 16,-2-20 1-16,-6 0 27 15,-5 0 2-15,-13 2 41 16,-7 3 2-16,0 8 25 16,0 1 5-16,-7 2 6 15,-9 0 13-15,-8 4-9 0,2 0 1 16,-5 0-11 0,2 4 4-16,9 10 2 0,3-6 12 15,3 0-4-15,4-6-2 16,4-2-12-16,2 0-28 15,0 0-72-15,4-18-48 16,10-4 27-16,5-3-148 16</inkml:trace>
  <inkml:trace contextRef="#ctx0" brushRef="#br0" timeOffset="71304.42">2776 17431 617 0,'0'0'159'0,"0"0"-85"0,0 0 77 0,0 0-92 0,0 0-26 16,0 0-9-16,-27 18 5 16,18-12 18-16,-2 6 4 15,-1 2-21-15,0 4-19 16,0 0 0-16,1 4-9 15,7-3 3-15,-1 3-5 16,5 0-6-16,0-4 0 16,0-1-6-16,3-2-9 15,9-7-3-15,9-4-14 0,-1-4-39 16,2 0-30 0,0-8-113-16,-3-18 2 0,-4 8-43 15</inkml:trace>
  <inkml:trace contextRef="#ctx0" brushRef="#br0" timeOffset="71639.58">2900 17517 518 0,'0'0'164'15,"0"0"-68"1,0 0 34-16,0 0-48 0,0 0-30 15,0 0 7-15,2 0 0 16,-2 5-3-16,0 9-12 16,-8 4-18-16,-5 0-12 15,-1 8-5-15,5 0 4 16,5-4 5-16,4 0-18 16,0-9 0-16,0 2-3 15,0-7-9-15,15-2-18 16,5-6-2-16,3 0 6 15,1 0 13-15,-2-18 3 16,-3-4-12-16,-4 2-23 16,-7-1-32-16,-6-6-90 15,-2 1-34-15,0 2-42 16</inkml:trace>
  <inkml:trace contextRef="#ctx0" brushRef="#br0" timeOffset="72608.7">3035 17205 536 0,'0'0'100'0,"0"0"-42"0,0 0 58 0,0 0-53 16,35 116-21-16,-22-72 14 15,-4 6 23-15,0-2-13 16,-2-3-10-16,-3 1-2 16,-2-7-22-16,0-3-13 15,1-5-12-15,-1-5-4 16,2-8-2-16,-1-12-1 0,-1-2-4 15,-2-4-11 1,0 0-17-16,0 0-10 0,0 0 3 16,0 0 27-1,0 0-1-15,0 0 8 0,0 0 5 16,0 0 0-16,0 0 0 16,0 0 0-16,0 0 0 15,0 0 0-15,0 0 2 16,0 0 0-16,0 0 1 15,0 0-2-15,0 0 3 16,0 0-3-16,0 0-1 16,0 0 0-16,0 0 0 15,0 0 0-15,0 0-1 16,0 0-3-16,0 0-3 16,0 0-21-16,0 0 13 15,0 0 0-15,0 0-1 16,0 0 8-16,0-4 4 0,0-6 0 15,0 2-6 1,0-3 3-16,0-2-10 0,0-3 10 16,0 1 7-16,0-2 5 15,0 3-5-15,0-8 0 16,0 4 0-16,0-9 0 16,0 1-4-16,0 2-27 15,0-2-19-15,0 5 45 16,0 2 5-16,0 9 4 15,0 6-3-15,0 4 4 16,0 0 7-16,0 0 19 16,0 0-31-16,0 0-4 15,5 0-3-15,-1 0 7 0,5 0 0 16,-1 4-3-16,2-4 3 16,1 0 7-16,-3 0-3 15,4 0-3-15,1 2 0 16,3-2 0-16,-1 0 7 15,1 4 4-15,-3 4 10 16,1 7 20-16,-3 6 10 16,-3 2-6-16,-1 8-4 15,0 4-11-15,-7-3-15 16,0 4-11-16,0-4-4 16,0-5 2-16,0-10-2 15,0-5-1-15,0-10-4 16,0-2-23-16,0 0-37 15,0 0-41-15,0-18-151 0,0-10-27 16,-2-2-48-16</inkml:trace>
  <inkml:trace contextRef="#ctx0" brushRef="#br0" timeOffset="73127.59">3288 17142 387 0,'0'0'212'0,"0"0"-155"0,0 0 66 0,47 112-33 0,-29-73-44 16,-1 11 24-16,4 0 19 15,-8 6-8-15,-2 3-23 16,0-9-12-16,-7-10-21 16,2-9-11-16,-4-8-14 15,0-11 0-15,-2-12-8 16,0 0-12-16,0 0-35 0,0 0 0 15,0-18-6-15,0-8 41 16,2-10 20-16,5 6-11 16,1 6-32-16,4 6-8 15,-1 10 25-15,2 3 21 16,3 5 5-16,2 0 6 16,-1 9 8-16,-1 13 27 15,-3 6 10-15,-2 1-12 16,-6 0-2-16,0 1-13 15,-1-6-6-15,-4-2-10 16,0-6-8-16,0-10-8 16,0-6-67-16,0 0-111 15,0-22-271-15</inkml:trace>
  <inkml:trace contextRef="#ctx0" brushRef="#br0" timeOffset="73546.42">3700 17445 656 0,'0'0'129'15,"0"0"-64"-15,0 0 59 16,0 0-67-16,0 0-35 16,0 0 9-16,0 0 6 15,-46 44-2-15,34-25-7 0,3 3-14 16,3 6 13-1,6-2-14-15,0 6-8 0,0-2-5 16,23-2-4 0,5-10-5-16,3-6-33 0,0-12-34 15,0 0-10-15,-2-12-24 16,-6-12 4-16,-7-2 60 16,-10 4-24-16,-6 0 11 15,0 4 39-15,-2 4 19 16,-14 6 1-16,1 4 24 0,-3 2 31 15,5 2 16 1,1 0 20-16,3 2 13 16,3 16-32-16,-1-3-33 15,5 4-31-15,2-5-8 16,0-5-10-16,0-8-63 0,0-1-116 16,0-6-188-1</inkml:trace>
  <inkml:trace contextRef="#ctx0" brushRef="#br0" timeOffset="73873.55">3964 17393 271 0,'0'0'325'0,"0"0"-158"0,0 0 12 0,0 0-69 0,0 0-62 16,0 0-12-16,-34 49-10 16,18-28-12-16,5 5 3 15,0 2 5-15,4-2 8 16,5 7-8-16,2-7-10 16,0 1-10-16,0-6-2 15,11-7-3-15,7 1-4 16,2-15-20-16,2 0-18 15,0 0-8-15,1-19-39 16,-6-7 1-16,-5-6-68 16,-3 2-125-16,-5 6-226 15</inkml:trace>
  <inkml:trace contextRef="#ctx0" brushRef="#br0" timeOffset="74079.31">3964 17393 445 0,'97'56'310'0,"-90"-32"-108"16,-3 2-45-16,3 1-71 15,0 1-41-15,-3 2-27 16,5-4-10-16,-5-6-8 16,3-4-4-16,-2-2-25 15,-3-6-23-15,-2-8-37 0,0 0-81 16,0-8-213-1</inkml:trace>
  <inkml:trace contextRef="#ctx0" brushRef="#br0" timeOffset="74606.28">4280 17467 651 0,'0'0'346'0,"0"0"-326"16,0 0 61-16,31 109-36 16,-23-87-35-16,4 0-8 15,-5-5 7-15,-5-4 5 0,2-7 14 16,-4-6-19-16,0 0-9 16,0 0-16-16,0-6-37 15,0-15 2-15,0-6 20 16,0-3-27-16,0-3-1 15,0 7 53-15,0 6 6 16,11 4 6-16,1 2-4 16,3 6 1-16,3 8 15 15,-3 0 5-15,6 0 0 16,-5 8-1-16,-1 10 9 16,-2 5 17-16,-4-1 6 15,-4 0-15-15,-3 0-10 16,0-8-20-16,-2-11-9 0,2-3-2 15,-2 0-66 1,0-3-50-16,0-23-9 0,0-2 104 16,4-7-1-16,8 7-1 15,3 10 25-15,3 11 0 16,4 7 8-16,1 0-3 16,-3 21 18-16,-1 9 20 15,-5 3 0-15,-3-1 11 16,-4-3-26-16,0-6-3 15,-3-9-25-15,-1-4-5 16,-1-10-61-16,-2 0-141 16,0-18-267-16</inkml:trace>
  <inkml:trace contextRef="#ctx0" brushRef="#br0" timeOffset="74999.73">4781 17329 262 0,'0'0'410'0,"0"0"-326"0,0 0 59 0,0 0-36 15,0 0-56-15,0 0-17 16,-49 113-13-16,47-88 7 16,0 7 0-16,2-1-7 15,0 1-11-15,15-7-10 0,5-2-2 16,4-13-4-1,3-10-74-15,0 0-58 16,-2-10-42-16,-5-20 65 0,-7 4 32 16,-4 3 27-16,-7 9 24 15,-2 5 32-15,0 0 1 16,0 9 32-16,-5 0 12 16,-8 0 49-16,0 0 22 15,-5 5-33-15,0 8-25 16,-1 6 8-16,3-1-28 15,3-6-23-15,5-2-15 16,6-2-31-16,2-8-91 16,0 0-95-16,0-8-82 15,0-14-70-15</inkml:trace>
  <inkml:trace contextRef="#ctx0" brushRef="#br0" timeOffset="75330.63">4966 17454 295 0,'0'0'308'16,"0"0"-180"-16,0 0 70 16,45 126-114-16,-32-96-30 15,-3-10-19-15,-2-4-16 16,-2-10-8-16,-6-2-11 16,3-4-5-16,-3-4-49 0,0-24-5 15,0-12 24 1,0-13-24-16,4 3-52 0,8 14 17 15,-2 10 79-15,5 16 15 16,-1 10 16-16,2 0 23 16,0 6 23-16,-1 21 7 15,1 3-28-15,-8-3-12 16,1 4 6-16,-2-3 19 16,-4-6-4-16,-1-9-29 15,-2-4-4-15,0-9-17 16,0 0-39-16,0-15-167 15,-10-14-197-15</inkml:trace>
  <inkml:trace contextRef="#ctx0" brushRef="#br0" timeOffset="75941.22">5182 16812 456 0,'0'0'280'0,"14"106"-232"0,-6-48 65 16,3 10-37-16,3 6-39 16,-3 3-1-16,-3 3 3 15,2-7-5-15,-6-8-17 0,-2-11-16 16,-2-8-1-1,0-11-15-15,0-17-27 0,0-8-19 16,0-10-89-16,-2 0-41 16,-6-22 8-16,2-1 88 15,4 0 79-15,2-4 15 16,0 9-3-16,0-3-29 16,8 6-9-16,7 3 32 15,5 2 10-15,0 3 4 16,4-4 5-16,-1 7 2 15,-3-4 1-15,0 6-6 16,-2-2-5-16,-7 4 0 0,-5 0 1 16,-2 0 23-16,-4 0 83 15,0 0 15-15,0 0-2 16,0 0-10 0,0 0-9-16,-10 0-10 0,-8 0-39 15,2 18-24-15,1 10-6 16,8 2-15-16,5 6-1 15,2 0 0-15,0-5 10 16,11-3-10-16,9-6 7 16,5-8-14-16,1-10-1 15,1-4-10-15,0 0-3 16,-3-29 3-16,-8-4 6 16,-5-4-3-16,-11-3-8 15,0 5-8-15,-13 2-23 16,-27 7-114-16,-12 12-263 0</inkml:trace>
  <inkml:trace contextRef="#ctx0" brushRef="#br0" timeOffset="76922.67">1372 15458 364 0,'0'0'104'0,"0"0"-52"0,0 0 53 0,0 0-28 15,0 0-17 1,0 0-10-16,-3 0-1 0,3 0-4 15,0 0-2-15,0 0 11 16,0 4 4-16,0-4-4 16,-4 4-16-16,0 7-15 15,-1-4-5-15,1 7-15 16,4 0 5-16,0-2-6 16,0-2-2-16,0-6-3 15,0-4-3-15,0 0-14 16,0 0-3-16,0-9 2 15,2-8 16-15,2-1 5 16,-4 4 4-16,0 2-2 16,0 8-2-16,0 2-1 0,0 2 1 15,0 0 0-15,-15 0-11 16,-1 0-58-16,-1 4-24 16,1 14-138-16,3 6-178 15</inkml:trace>
  <inkml:trace contextRef="#ctx0" brushRef="#br0" timeOffset="77732.44">1388 16334 421 0,'0'0'164'0,"0"0"-62"0,0 0-1 16,0 0-46-16,0 0-27 0,0 0-11 15,0 13 6-15,0-13 33 16,0 1 19-16,0 2-10 16,0 2-15-16,0 0-12 15,0 2-26-15,0 4-12 16,-3 3-5-16,-1 2-15 16,0 2 10-16,2-8 10 15,2 0 1-15,0-2 0 16,0-8-1-16,0 0-4 15,0 0-6-15,0 0-8 16,0 0-8-16,0-14 1 16,0 0 15-16,0-2 2 0,0 6 8 15,0 6 6 1,0 0 2-16,0 4 1 0,0 0 24 16,-3 0-9-16,-11 0-24 15,4 0-16-15,-2 8-7 16,5 9-23-16,1-2-9 15,2 3-104-15,4-7-93 16,0 0-245-16</inkml:trace>
  <inkml:trace contextRef="#ctx0" brushRef="#br0" timeOffset="78450.97">1427 17317 420 0,'0'0'141'0,"0"0"-66"0,0 0 51 16,0 0-41-16,0 0-46 0,0 0-7 15,6 4-10-15,-6-4 9 16,0 0 8-16,0 4-12 16,0-4-2-16,0 0 18 15,0 4 2-15,-4 0-26 16,-2 6-6-16,-5 2-13 16,3 2-15-16,2 0-14 15,2 4 3-15,4-6 14 16,0-6 7-16,0-2 1 15,0-4-2-15,0 0-8 16,0 0-10-16,0 0 9 16,4 0-13-16,4-10 7 0,-2-2 17 15,-4-2-1-15,-2 10-15 16,0 0 9-16,0 0 11 16,0 4 19-16,0 0 35 15,0 0-24-15,0 0-30 16,-4 0-20-16,-2 17-96 15</inkml:trace>
  <inkml:trace contextRef="#ctx0" brushRef="#br0" timeOffset="150217.47">10920 13543 277 0,'0'0'212'0,"0"0"-135"0,0 0-4 0,0 0-25 16,0 0-43-16,0 0-4 15,0 0 1-15,19-12 19 16,-15 8 16-16,-1 4 19 15,-3 0 1-15,0 0-11 16,0 0 11-16,0 0 4 16,0 0-11-16,0 0-8 15,0 0-7-15,0 0-8 16,0 0-8-16,0 0 2 16,0 0 6-16,0 0 3 0,0 8 0 15,-9 10-9-15,-14 12-11 16,2 13-10-16,-4 7 0 15,0 8-1-15,5 4 2 16,1 6-1-16,7 1 0 16,3 0 0-16,5-5 2 15,4-3-2-15,0-7-1 16,0-4 0-16,16-6 0 16,6-3-5-16,4 1-8 15,1-9-3-15,-2-2-12 16,-3-13-18-16,-4-12-51 15,-4-6-79-15,-3 0-95 16,-9-24-141-16</inkml:trace>
  <inkml:trace contextRef="#ctx0" brushRef="#br0" timeOffset="150777.15">11419 13744 439 0,'0'0'157'0,"0"0"-84"0,0 0 63 0,0 0-49 16,0 0-51-1,0 0 7-15,2-18 32 0,-2 18 1 16,-9 0 4-16,-11 0-27 16,-5 1-31-16,-2 13-21 15,2 5 1-15,4 1-2 16,3 0-2-16,5 4 1 16,3-1 1-16,6 0-12 15,4-3 8-15,0-2-13 16,0 1 1-16,9-6-2 15,9 1-8-15,6-2-8 16,3-1-1-16,4 1 9 16,-2 3 7-16,0 5 9 0,-5 4-8 15,-6 6 18 1,1 6 5-16,-9-3 0 0,-3 3 3 16,-7 0 26-16,0-2 3 15,-7-2 6-15,-17-2-11 16,-5-4-5-16,-3-6-15 15,-1-8-2-15,4-12 1 16,2 0-11-16,0 0-3 16,4-14-1-16,-2-4-18 15,5 0-53-15,9-2-81 16,6 0-186-16,5 3-250 16</inkml:trace>
  <inkml:trace contextRef="#ctx0" brushRef="#br0" timeOffset="151153.32">11726 13962 641 0,'0'0'86'0,"0"0"12"0,0 0 46 0,0 0-85 16,0 0-26-16,0 0 13 0,-41 32-9 16,26-5-10-1,1 7 2-15,3 4-8 0,5 2-9 16,4-1-1-16,2-2-1 16,0-3-3-16,0-8-4 15,13-10-2-15,5-8-1 16,5-8-3-16,-2-2-8 15,6-25 6-15,0-8 5 16,-7-1 6-16,-5 2-5 16,-6 2-1-16,-6 6 0 15,-3-3-15-15,0 4-20 16,-3-1-65-16,-10-1-147 16,0 10-231-16</inkml:trace>
  <inkml:trace contextRef="#ctx0" brushRef="#br0" timeOffset="151498.92">11873 13641 403 0,'0'0'316'0,"0"0"-237"16,0 0 40-16,0 0-40 16,0 0-34-16,0 0 10 0,36 148 12 15,-34-98-13-15,-2 2-17 16,0 3-13-16,0 1-8 16,0 4 1-16,0 0-7 15,0 1-6-15,0-3-4 16,0-10-4-16,0-14-15 15,0-14-32-15,2-8-45 16,13-12-51-16,6-8-53 16,-3-24-28-16,1-8-92 15</inkml:trace>
  <inkml:trace contextRef="#ctx0" brushRef="#br0" timeOffset="151830.59">12105 14048 613 0,'0'0'360'15,"0"0"-343"-15,0 0 87 16,-21 113-38-16,21-83-56 16,0 1-8-16,8 5 8 15,2-7 12-15,3-1 5 16,-1-11-10-16,1-6-3 15,3-8-13-15,1-3-1 16,4-7-11-16,3-23 5 0,-2-4 6 16,-4 0 5-1,-7 4-1-15,-3 6-1 0,-4 2 0 16,-4 4-2-16,2 2-1 16,0 0-16-16,2-2-36 15,5-1-80-15,3 3-90 16,-6 5-51-16,-1 7-151 15</inkml:trace>
  <inkml:trace contextRef="#ctx0" brushRef="#br0" timeOffset="152777.45">12586 13972 107 0,'0'0'677'15,"0"0"-614"-15,0 0 75 16,0 0-55-16,0 0-66 16,0 0-9-16,-78 49-5 15,60-27 22-15,2 1-1 16,8 4-13-16,1 2-1 16,7 4-5-16,0-1-3 15,0 0-4-15,15-4-2 16,8-6-23-16,2-4 0 15,1-3 2-15,0-2 9 16,-3 5 9-16,-5 4 7 16,-5 6 0-16,-4 7 6 0,-5 6 8 15,-4 6-3-15,0-1-3 16,0 2 3-16,-6-2 2 16,-9-8-3-16,-2-6-4 15,4-12-3-15,5-12-2 16,5-8-1-16,1 0-10 15,2-23-5-15,0-26 14 16,0-17 1-16,20-12 3 16,9-13-1-16,2 0 0 15,-2 3-1-15,-2 8-1 0,-8 17 2 16,-2 20-1 0,-9 18-1-16,2 12 0 0,-6 13 0 15,5 0-19 1,-3 9-34-16,6 17 48 0,-1 10-31 15,-3 0-38 1,-1 0 25-16,-2-4-6 0,-1-2-19 16,-4-8-16-16,0-4-18 15,0-4-36-15,-4-5 42 16,-14-6-28-16,-2-3 24 16,0 0 106-16,0 0 55 15,-3 0 26-15,6-6 2 16,1-2 11-16,7 0-23 15,7-4 8-15,2 0-13 16,0-2 3-16,17 0-6 0,8 2-2 16,6 2 2-1,0 2-5-15,1 2-20 0,-1 0-16 16,-2-5-6-16,2 2-11 16,-4-5-5-16,-2 0 0 15,-10 1-9-15,-4 4-2 16,-4 1 10-16,-5 4 1 15,-2 4 0-15,0 0 4 16,0 0 9-16,0 0 1 16,0 0 25-16,0 4 19 15,0 18-20-15,0 4-15 16,-6 0-10-16,1 5 7 16,5-6 1-16,0 0-13 0,0 0-3 15,15-5-5 1,10-4-2-16,8-6-2 0,3-10-2 15,-1 0-5-15,2-21-18 16,-2-14 10-16,-8-11-9 16,-7-6-35-16,-9 0-18 15,-11 1-53-15,0 8-22 16,-5 3 0-16,-28 7-119 16</inkml:trace>
  <inkml:trace contextRef="#ctx0" brushRef="#br0" timeOffset="152986.45">12670 13847 618 0,'0'0'318'0,"0"0"-292"0,0 0 43 16,0 0-19-16,121-23-47 15,-76 17-3-15,1 4-42 16,-5 2-48-16,-6 0-100 16,-10 0-188-16</inkml:trace>
  <inkml:trace contextRef="#ctx0" brushRef="#br0" timeOffset="153396.46">13347 13569 621 0,'0'0'96'16,"0"0"1"-16,0 0 8 16,61 115-66-16,-37-79-13 15,1 6 6-15,-2 2 6 0,-4 6 9 16,-7 8 15-16,-6 11 0 16,-6 9-8-16,0 12-13 15,0 4-3-15,-16 0-19 16,-5-7-6-16,-4-14-3 15,0-14-4-15,3-20-6 16,4-12 0-16,2-15-8 16,8-12-24-16,1 0-32 15,7-22-38-15,0-18-86 16,0-10-273-16</inkml:trace>
  <inkml:trace contextRef="#ctx0" brushRef="#br0" timeOffset="157532.76">18214 10633 48 0,'0'0'136'0,"0"0"-120"0,0 0-16 0,0 0 0 16,0 0-8-16,-7-104 8 15,7 82 0-15,0 0 13 16,0 2 23-16,0 0-11 15,-4 1-25-15,-3 8-8 16,5-1-5-16,-2 8 13 16,4-2 15-16,0 0 40 15,0 1 50-15,0-1-29 0,0 1-3 16,-2 2 2 0,-1-4 10-16,0 5 2 0,1 0-14 15,-2 2-25-15,2 0-2 16,0 0 3-16,2 0-3 15,0 0-13-15,0 12-11 16,0 22 5-16,2 14 18 16,9 8-23-16,0 8-16 15,2 5 4-15,-1 7 3 16,-1 4 0-16,-3 5 3 16,6-4-5-16,-3-4-2 15,0-9-1-15,-1-11-3 16,-4-16-3-16,0-11-2 15,-1-16-2-15,-3-10 1 0,-2-4-3 16,0-10-15-16,0-28-13 16,0-12 3-16,0-12-32 15,0-3-47-15,0-1-60 16,0 0-149-16,0 2-262 16</inkml:trace>
  <inkml:trace contextRef="#ctx0" brushRef="#br0" timeOffset="157902.16">18272 10424 621 0,'0'0'205'0,"0"0"-194"0,0 0 53 0,0 0-18 0,0 0-37 15,0 0-9-15,20-81 0 16,11 70 6-1,3 10 10-15,1 1-3 0,3 0-8 16,2 26 15-16,0 12-5 16,0 14-3-16,-3 13-1 15,-6 6 0-15,-10 9-3 16,-7 6 1-16,-9-3 30 16,-5-1-9-16,0-3 1 15,-7-7-4-15,-18-5-6 16,-4-4-9-16,-2-13-3 0,-7-12-3 15,0-15 3 1,-2-15 10-16,-2-8-19 0,3 0-10 16,8-25-6-1,14-8-29-15,17-4-37 0,11-1-48 16,34-2-126-16,8 4-89 16</inkml:trace>
  <inkml:trace contextRef="#ctx0" brushRef="#br0" timeOffset="158201.34">18965 10854 429 0,'0'0'384'16,"0"0"-301"-16,0 0 51 0,0 0-9 15,0 0-71-15,0 0-31 16,-83-14-13-1,61 28 4-15,0 10-3 0,-3 10-6 16,3 8-3-16,7 7-1 16,3 1-1-16,8 0 0 15,4-4 0-15,0-6-2 16,22-10-8-16,18-12-23 16,7-14-53-16,6-4-30 15,-1-4-24-15,-5-15-76 16,-16-8 3-16,-16 1-9 15</inkml:trace>
  <inkml:trace contextRef="#ctx0" brushRef="#br0" timeOffset="158332.04">18955 11057 55 0,'0'0'206'0,"0"0"-52"15,-115-6-35-15,93 6 9 16,11 0-4-16,11 0-59 16,0 0-65-16,13 0-1 15,20 0-65-15,10-12-74 16,1-12 31-16,4 2-50 15,-4 1-82-15</inkml:trace>
  <inkml:trace contextRef="#ctx0" brushRef="#br0" timeOffset="158656.26">19204 10900 408 0,'0'0'134'16,"0"0"32"0,0 0 79-16,0 0-85 15,0 0-96-15,0 0-47 0,0 0-12 16,-66 28-1-1,60-17-3-15,1-4-1 0,5 0 0 16,0-2-1-16,0 4-6 16,3-1-21-16,15-1-26 15,7 5 10-15,0-2 20 16,2 5 13-16,-2 3 9 16,-7 6 2-16,-7 4 1 15,-7 2 6-15,-4 2 6 16,0-2 13-16,-6-6 7 15,-15-4-11-15,0-8-12 0,-6-10-2 16,-2-2-8 0,0 0-16-16,6-8-6 0,10-8-34 15,11 0-45-15,2-1-69 16,13 3-59-16,16-5-118 16</inkml:trace>
  <inkml:trace contextRef="#ctx0" brushRef="#br0" timeOffset="158984.17">19522 10908 737 0,'0'0'66'0,"0"0"50"0,0 0 17 15,0 0-69 1,0 0-23-16,0 0-12 0,-83 6-8 15,66 14 2-15,-1 3-3 16,-1 1-8-16,9 6-11 16,1 2-1-16,5 6-1 15,4 2 1-15,0-2 0 16,0-4 0-16,19-5-1 16,10-8-4-16,2-8-6 15,8-12-28-15,-1-1-33 16,-1-18-9-16,-6-14-13 15,-6-6-3-15,-12 1-40 0,-11 4 32 16,-2 5-113-16,-8 8-93 16</inkml:trace>
  <inkml:trace contextRef="#ctx0" brushRef="#br0" timeOffset="159098.47">19439 11091 360 0,'0'0'128'15,"0"0"-89"-15,0 0 17 16,0 0-32-16,0 0-13 15,0 0-11-15,108-2-73 16,-85-20-171-16</inkml:trace>
  <inkml:trace contextRef="#ctx0" brushRef="#br0" timeOffset="159623.04">19769 11003 643 0,'0'0'216'0,"0"0"-163"16,0 0 72-16,29 123-32 15,-22-85-58-15,-5-3-11 16,-2-1 0-16,0-2 5 16,0-8-4-16,0-6-9 15,-2-10-12-15,-5-8-4 16,1 0-9-16,-2-34-44 0,4-16 13 15,2-9 10 1,2 1 3-16,0 5 15 0,12 13 12 16,1 13 1-1,5 14-1-15,-3 10 0 0,3 3 3 16,-1 11 8-16,4 17 1 16,-6 3 1-16,-1 8-1 15,-6-4-3-15,-1 0 18 16,-3-7-5-16,-4-10-14 15,0-9-5-15,0-9-3 16,3-9-29-16,4-26-53 16,1-12 58-16,3-1 2 0,7 3-2 15,1 16 13 1,2 14 10-16,4 15 1 16,2 0 0-16,0 23 7 15,-3 11-1-15,-4 6 6 0,-6 1 1 16,-6-4-8-16,-3-5 5 15,-3-11-4-15,0-12-5 16,-2-9-1-16,0 0-42 16,0-9-169-16,2-24-255 15</inkml:trace>
  <inkml:trace contextRef="#ctx0" brushRef="#br0" timeOffset="160045.07">20353 11237 760 0,'0'0'76'0,"0"125"19"0,0-68 45 15,0-2-78-15,0-11-29 16,0-11-14-16,0-6 1 16,0-15 7-16,0-6 0 15,0-6-8-15,-9-2-13 16,-7-26-6-16,3-18-2 15,2-15-2-15,4-6-13 16,5-6 3-16,2-1 4 16,0 5-7-16,0 7 8 15,0 5 3-15,6 8 3 16,13 9-6-16,0 11-35 0,6 11-1 16,2 11 7-1,0 7 7-15,-3 0 8 0,-6 26 19 16,-2 10 4-16,-8 9 13 15,-6 3 22-15,-2 1 6 16,0-3-12-16,-4-9-9 16,-16-5-8-16,-2-9-7 15,-5-10-5-15,0-9-9 16,3-4-76-16,9 0-60 16,9-22-157-16,6-3-207 15</inkml:trace>
  <inkml:trace contextRef="#ctx0" brushRef="#br0" timeOffset="160333.29">20676 10993 333 0,'0'0'378'0,"0"0"-276"15,0 0 36-15,0 0-49 16,0 0-48-16,0 0-32 15,0 0-4-15,-113 100-1 16,103-58 6-16,6-1 8 16,4 2-5-16,0-5-5 0,6-6-2 15,15-7-6 1,8-14-1-16,2-11-13 16,6 0-35-16,-3-25-39 15,-3-7-21-15,-8 1-91 16,-13 3 27-16,-10 8-65 0</inkml:trace>
  <inkml:trace contextRef="#ctx0" brushRef="#br0" timeOffset="160420.46">20634 11181 251 0,'0'0'93'16,"0"0"-58"-16,0 0-35 16,0 0-30-16,0 0-89 15</inkml:trace>
  <inkml:trace contextRef="#ctx0" brushRef="#br0" timeOffset="160783.4">20832 11118 413 0,'0'0'520'16,"0"0"-469"-16,-3 108 53 15,3-72-40-15,6-11-55 16,4-5-9-16,-3-8 2 15,-3-8-2-15,-4-4 0 16,0 0-5-16,0-11-20 16,0-23 3-16,0-13 22 15,0-5-31-15,2 4-40 16,10 10 23-16,1 16 45 0,3 10 3 16,-1 12 0-16,-1 0 4 15,1 6 31-15,-2 20 34 16,-1 8-29-16,-1 5-12 15,-3-6-2-15,-2-1-8 16,-2-8-10-16,-4-8-5 16,2-10 0-16,-2-6-3 15,0 0-26-15,7-11-121 16,-5-28-186-16,2-11-150 16</inkml:trace>
  <inkml:trace contextRef="#ctx0" brushRef="#br0" timeOffset="161201.4">21084 10443 546 0,'0'0'163'0,"0"0"-61"16,0 0-5-16,31 122-42 15,-20-74-21-15,-2 7 16 16,-5 5 21-16,-2 6-2 15,1 8-10-15,-3 1-13 16,0-1-17-16,0-7-16 16,0-6-5-16,0-13-6 15,5-12-2-15,-3-14-1 16,0-11-9-16,0-11-7 16,0-3-12-16,5-27-36 15,4-14 38-15,7-4 16 0,2 8-10 16,0 10 5-1,0 14 9-15,0 12 5 0,0 4 2 16,2 0 0-16,1 10 1 16,-6 9-1-16,-3 4 0 15,-1 0 3-15,-3-2 0 16,-4 0 8-16,1-3 3 16,-3 5 0-16,0-3-4 15,0-2-9-15,6-4-1 16,9-6-78-16,6-8-187 15,4-1-187-15</inkml:trace>
  <inkml:trace contextRef="#ctx0" brushRef="#br0" timeOffset="161482.51">21645 11017 568 0,'0'0'135'0,"0"0"-55"0,0 0 34 0,0 0-70 16,0 0-19-16,-127 70-5 16,118-35 27-16,5 5 14 15,4-5-6-15,0-3-17 16,4-12-25-16,14-7-9 0,7-13-4 16,-3 0-6-16,2-25 2 15,-1-7 3-15,-10-1-4 16,-6 2 3-16,-7-1-12 15,0 4-41-15,-4 6-89 16,-17 6-183-16,-10 10-283 16</inkml:trace>
  <inkml:trace contextRef="#ctx0" brushRef="#br0" timeOffset="163652.6">18444 11626 206 0,'0'0'144'0,"0"0"-110"15,0 0 22-15,0 0 5 16,0 0-35-16,0 0-12 15,0 0 5-15,0 0 31 16,0 0 6-16,0-2 26 16,0 0-1-16,2 2-4 0,0 0 6 15,-2 0-12 1,0 0-31-16,0 15-26 0,0 6-8 16,4 11-3-16,5 9 3 15,0 12-2-15,4 12-1 16,-1 7 0-16,-1 6 5 15,-2-6-3-15,-3-3-1 16,-1-12-3-16,-5-8 2 16,2-15-2-16,-2-14-1 15,0-12-9-15,0-8-23 16,0 0-49-16,0-24-153 16,-9-8-73-16</inkml:trace>
  <inkml:trace contextRef="#ctx0" brushRef="#br0" timeOffset="164090.66">18548 12106 430 0,'0'0'173'0,"0"0"-160"15,0 0 22-15,0 0 67 16,0 0-57-16,0 0-33 16,0 22 12-16,0-22 11 15,4-10 11-15,8-15 9 16,1-4 4-16,5-7-31 0,5-5-12 16,-2-1-5-16,4 5-8 15,2 0-2-15,0 13-1 16,-3 10-1-16,-4 9 1 15,2 5 1-15,-1 13-1 16,-2 22 7-16,-3 18 1 16,-5 7-5-16,-4 3 4 15,-7-1-4-15,0-7 6 16,0-8 3-16,0-10-1 16,0-10-2-16,-5-11-5 15,5-10-4-15,0-6-5 16,0 0-30-16,0 0-59 15,0-19-173-15,0-11-20 0</inkml:trace>
  <inkml:trace contextRef="#ctx0" brushRef="#br0" timeOffset="164402.35">18940 12001 589 0,'0'0'108'0,"0"0"-75"16,0 0 119-16,0 0-66 16,0 0-59-16,0 0-16 0,2 117 10 15,9-82 13 1,-3 2 6-16,2-5-2 0,3-4-10 16,1-8-11-16,-1-6-3 15,6-8-8-15,1-6-6 16,-1-6-8-16,0-26 2 15,-2-17 6-15,-8-2 9 16,-4-4-2-16,-5 11-7 16,0 14-3-16,0 13-20 15,0 8-20-15,0 9-38 16,-7 0-130-16,-2 0-188 16</inkml:trace>
  <inkml:trace contextRef="#ctx0" brushRef="#br0" timeOffset="164936.76">19181 12041 501 0,'0'0'270'16,"0"0"-249"-16,0 0 52 16,0 0 40-16,38 121-54 15,-27-86-23-15,0 2 0 16,-2 1-2-16,-5-6 9 15,1-6-9-15,-1-10-19 16,-1-8-6-16,-1-8-9 16,0 0-3-16,-2-8-17 15,3-24-9-15,-1-14 29 0,2-4 14 16,2 1-10 0,4 12-3-16,1 13-1 0,4 5-3 15,1 12-12-15,-1 4 5 16,3 3 0-16,3 0 5 15,-2 12 4-15,2 12 1 16,-6 2 6-16,-1 5-2 16,-6-6 3-16,-3-4 0 15,-5-5 0-15,0-10-2 16,0-5-3-16,0-1-2 16,0 0-10-16,0-17-28 15,0-16 6-15,0-5 2 0,0 7 22 16,9 9-3-16,8 9 6 15,4 13-8-15,-2 0 0 16,6 22 13-16,0 13 0 16,-1 1 5-1,-3 0-2-15,-8-5 9 0,-3-2 9 16,-5-8-2-16,0-6-10 16,-3-7-9-16,-2-8-18 15,0 0-68-15,0-14-308 16</inkml:trace>
  <inkml:trace contextRef="#ctx0" brushRef="#br0" timeOffset="165346.06">19794 12064 194 0,'0'0'488'0,"0"0"-426"0,0 0 36 16,0 0 35-1,0 0-64-15,0 0-31 0,-58 0-15 16,42 7-2-16,5 9 6 16,-2 9-10-16,1 3-11 15,4 1-2-15,6 5-1 16,2-1-2-16,0-5-1 16,4-3 0-16,16-10-1 0,2-11-4 15,3-4 0 1,1-4-15-16,1-24 4 15,-6-9-5-15,-6-5 9 0,-4 7 3 16,-6 9-5-16,-5 12 14 16,2 10 2-16,-2 4-2 15,0 4 1-15,2 21 10 16,2 12-6-16,3 5 0 16,-1-2 3-16,6-4-4 15,-3-10-4-15,2-8-5 16,0-12-28-16,0-6-131 15,-2-11-131-15,-5-22-137 16</inkml:trace>
  <inkml:trace contextRef="#ctx0" brushRef="#br0" timeOffset="165700.57">20010 12196 672 0,'0'0'146'0,"0"0"-51"15,0 0 16-15,0 0-66 16,0 0-20-16,0 0 3 16,44 108-3-16,-40-96-7 15,1-4-1-15,-5-6-9 16,0-2-8-16,0 0-15 16,0-20-13-16,0-10 25 15,0-7-2-15,7-5 2 16,4 9-2-16,9 6-5 15,-2 13 9-15,4 6-1 0,1 8-5 16,2 0 7-16,-4 21 7 16,2 7 9-16,-3 4-11 15,-9 0 7-15,2-4 4 16,-4-6 5-16,-4-4 0 16,-3-4-8-16,-2 0-10 15,0-1-3-15,0-9-18 16,0-4-66-16,6 0-91 15,1-7-214-15</inkml:trace>
  <inkml:trace contextRef="#ctx0" brushRef="#br0" timeOffset="166136.14">20502 12112 377 0,'0'0'132'16,"0"0"-32"-16,0 0-17 16,0 0-25-16,0 0 3 15,0 0 18-15,0 0 6 16,-2-4-12-16,-7 4-23 16,-2 0-17-16,0 0-1 15,-1 6 0-15,2 3-8 16,1 0-8-16,1 3-16 15,2 2 0-15,0 0 0 0,1 0 0 16,3 2 2-16,2 8 1 16,0 2 0-16,0 8 5 15,0 2-3-15,11-8 1 16,16-6-5-16,4-16-1 16,9-6-8-16,1-20 4 15,0-18 4-15,-9-10 2 16,-12 2-2-16,-16 2-3 15,-4 8-13-15,-11 5-22 16,-25 16-19-16,-2 15-75 16,-4 0-341-16</inkml:trace>
  <inkml:trace contextRef="#ctx0" brushRef="#br0" timeOffset="167797.57">22133 11447 352 0,'0'0'114'0,"0"0"-108"0,0 0 70 16,0 0 12-16,0 0-24 15,0 0-10-15,0 0 19 16,-11-10-7-16,11 9-7 16,0-1 4-16,2 0-12 15,0 2 3-15,1 0-14 16,4 0-10-16,6-2-7 16,5 2-3-16,9-2-6 15,4-3-2-15,2 1-3 16,3-1-2-16,1-3 2 15,5 2-5-15,3 0 2 16,5 2 3-16,-2 0-2 16,4 1-4-16,2-2-1 0,-2-4 1 15,2-1-3-15,2 2 2 16,-2 3-1-16,-4 1 1 16,2 1 0-16,-1 1-1 15,2 2 4-15,3-4-1 16,2 0-1-16,-2 0 8 15,-5-3-6-15,-6-2-3 16,-6 3 5-16,-5-1-6 16,-5 0 0-16,0 1-1 15,2-2 0-15,0 1 0 16,0-2 0-16,-2 6 0 16,-2 0-1-16,-2 3 1 0,-10 0 1 15,-1 0-1-15,-5 0 3 16,-3 0 3-16,-2 0-4 15,-1 0 0-15,-3 0-2 16,0 0 1-16,0 0-3 16,0 0-3-16,0 0-11 15,0 0-11-15,3 0-11 16,-3 0-29-16,4 0-85 16,3-2-134-16,-3-10-145 15</inkml:trace>
  <inkml:trace contextRef="#ctx0" brushRef="#br0" timeOffset="168205.13">23690 11078 511 0,'0'0'100'0,"0"0"-7"0,0 0 67 16,0 0-83-16,0 0-24 15,0 0 7-15,12-3-5 16,5 3-3-16,6 0-9 16,4 3-9-16,0 10-14 15,2 1-9-15,0-1-7 16,4-3-3-16,-2-1-1 16,-2-3 0-16,-9 0 0 15,-6-2 6-15,-8 0 2 0,-4 3 8 16,-2 1 10-1,0 7-1-15,0 5-9 0,-16 6-7 16,-5 3 4-16,-4-2-6 16,2-2-3-16,1-2 6 15,2-3 3-15,4-1-8 16,3-3-3-16,1-2-2 16,8-4-5-16,2-3-19 15,2-2-19-15,0-5-48 16,0 0-114-16,6 0-343 15</inkml:trace>
  <inkml:trace contextRef="#ctx0" brushRef="#br0" timeOffset="169934.08">24733 10424 700 0,'0'0'79'0,"0"0"-48"0,0 0-31 16,0 0 65-16,16 115-41 16,-1-86-17-16,1-1 27 15,0 0 32-15,-6 5-6 16,0 10-19-16,-8 10-5 15,-2 14-11-15,0 2-9 16,0-5-6-16,0-14-6 0,0-19 4 16,0-14 0-1,0-11-2-15,0-6-6 0,0 0-6 16,0-23-9-16,0-21 15 16,0-24 9-16,0-14-7 15,0-8 7-15,0-1-8 16,0 1 1-16,-4 0-2 15,-1-4 0-15,0 2 0 16,5 14-2-16,0 13-1 16,0 19-8-16,0 12-9 15,12 8-3-15,3 8-3 16,5 6 8-16,3 12-3 16,4 0 6-16,-1 14 5 0,3 22 10 15,-5 10 6 1,-1 8-5-16,-8 13 2 0,-13 1 13 15,-2 2 8 1,0 0-2-16,-17-12-7 0,-10-5-10 16,0-11-5-16,0-12-14 15,3-6-19-15,4-8-1 16,4-4-3-16,5-2 2 16,7-2 10-16,2 3 19 15,2 2 5-15,0 5-5 16,0 1 4-16,4 2 2 15,14 5 1-15,2 2 9 16,0 4 10-16,2 2 20 16,0 0-5-16,1-1 2 0,4-4-9 15,-2-2-10-15,-4-5-10 16,0-13-7-16,-3-2-1 16,-3-7-52-16,-2-2-73 15,-6-25-104-15,-7-10-82 16</inkml:trace>
  <inkml:trace contextRef="#ctx0" brushRef="#br0" timeOffset="170331.41">25226 10618 871 0,'0'0'97'0,"0"0"-92"15,0 0 84-15,0 0-28 0,0 0-54 16,0 0-7-16,-61 19-9 16,53 1 9-16,-1 11 11 15,0 9 10-15,4 4-10 16,5 4-4-16,0 0-2 16,0-6-3-16,14-3-4 15,10-13-13-15,7-11-24 16,8-8-7-16,0-7-15 15,1 0-9-15,-9-7 4 16,-6-11-52-16,-12-4 8 0,-13-3 38 16,0-6-8-1,-24 1-21-15,-9 6-4 0,-1 8 105 16,0 6 32-16,1 8-13 16,6 2 1-16,6 0 3 15,7 0-2 1,12 8-21-16,2 0-46 0,8-2-65 15,21-6-65-15</inkml:trace>
  <inkml:trace contextRef="#ctx0" brushRef="#br0" timeOffset="170687.5">25498 10692 592 0,'0'0'162'0,"0"0"-86"16,0 0 61-16,0 0-54 0,0 0-57 15,0 0-26-15,-34-2-6 16,14 13 2-16,5 6 4 16,-1-1-4-16,7 0 7 15,5-4-11-15,4 2 3 16,0-1-16-16,4-2-15 16,21 1 18-16,4 2 3 15,0-1 11-15,-3-1 4 16,-2 5 0-16,-8 2 2 15,0 0 12-15,-7 3 17 16,-9 3 10-16,0 0-9 16,0 1-13-16,-16 1 5 0,-13-5-11 15,0-8 1 1,0-6-14-16,2-7-5 0,6-1-20 16,2 0-40-16,4-3-75 15,8-17-107-15,7-5-114 16</inkml:trace>
  <inkml:trace contextRef="#ctx0" brushRef="#br0" timeOffset="170999.69">25720 10766 653 0,'0'0'143'16,"0"0"-133"-16,0 0 126 15,0 0-56-15,-56 102-67 16,54-74-7-16,2 2 7 16,0 2 14-16,0-6 3 15,10-3 4-15,5-9-7 16,3-10-12-16,6-4-15 16,7-8 3-16,3-25-3 15,-3-7 0-15,-7-5 7 16,-6 2-6-16,-9 7-2 15,-9 6 3-15,0 8-2 16,-2 5 0-16,-13 6-15 0,-1 3-41 16,1 8-99-1,1 0-183-15</inkml:trace>
  <inkml:trace contextRef="#ctx0" brushRef="#br0" timeOffset="171433.81">26044 10247 505 0,'0'0'264'0,"0"0"-224"16,13 118 84-16,-5-62-9 15,0 6-73-15,0 5-10 16,3 2 21-16,-1 6 10 16,-2-1-20-16,-1-3-15 0,-3-7-12 15,1-10-14-15,-1-8-2 16,5-12-21-16,-2-10-22 16,-1-14-23-16,6-10-58 15,-5-4-185-15,-1-32-71 16</inkml:trace>
  <inkml:trace contextRef="#ctx0" brushRef="#br0" timeOffset="172154.74">26266 10357 727 0,'0'0'111'0,"0"122"-92"16,0-55 106-16,0-1-53 15,13 0-43-15,-1 0 1 16,-1 4 20-16,-3 0-14 16,-3-5-7-16,0-10-14 15,-1-12-8-15,-1-14-7 16,-1-10-12-16,0-15-30 15,-2-4-40-15,0-2-63 16,0-22 22-16,0-2 80 16,-4 0 31-16,-1-1 12 15,5 4 2-15,0 2 3 0,0 5 1 16,9 8 23-16,13 3-8 16,5 1-1-16,7 1 12 15,1-3-9-15,1-2-12 16,-3 2 0-16,-6-1-8 15,-2-2-1-15,-8 3 0 16,1-2-1-16,-7-2-1 16,-2 5 5-16,-4-1 1 15,-5 2 11-15,0 4 18 16,0 0 23-16,0 0 6 16,-2 0-15-16,-17 0-29 15,1 5-18-15,-1 13-1 16,-2 4 2-16,4 2 2 0,1 0-5 15,7 1-3-15,3-10 2 16,6 2 1-16,0-5 0 16,0-2-1-16,2-2 1 15,13-2-3-15,5-3 0 16,2-3-5-16,5 0-6 16,-2 0-4-16,-3 0 10 15,-7-2 8-15,-1 0 0 16,-5-1 2-16,-3 3-1 15,2 0 3-15,0 0-3 16,1 11 13-16,2 10-9 16,-4 2-4-16,0 0-2 0,-1-4-26 15,-2-6-47-15,4-3-49 16,-6-6-131-16,2-4-140 16</inkml:trace>
  <inkml:trace contextRef="#ctx0" brushRef="#br0" timeOffset="172747.91">26986 10868 532 0,'0'0'205'0,"0"0"-192"0,0 0 119 15,0 0-55-15,0 0-77 16,0 0 0-16,-90 42 8 16,73-15 4-16,1 4 27 15,5 2 14-15,3 0 3 16,8 0-23-16,0-5 0 0,0-5-16 15,15-13-17 1,14-7-3-16,6-3-1 16,1-12 3-16,2-23 1 15,-6-10 5-15,-3-7-4 16,-10-13 5-16,-5-11-1 0,-10-6-4 16,-4-2 6-16,0 4-7 15,0 11 1-15,-14 12-3 16,1 9 2-16,-3 15 0 15,6 14 2-15,3 13 0 16,3 6 0-16,2 0-2 16,2 0-10-16,0 17-1 15,0 11 11-15,0 10 3 16,0 8-2-16,0 4 3 16,4 0 2-16,7 4-3 15,5-2-2-15,-1 1 5 16,1-2-5-16,-3-2-2 0,1-5-2 15,-1-4-8 1,-2-2-33-16,2-5-45 0,0-7-88 16,-1-12-141-16,1-8-261 15</inkml:trace>
  <inkml:trace contextRef="#ctx0" brushRef="#br0" timeOffset="173066.36">27420 10764 669 0,'0'0'76'0,"0"0"26"0,0 0 47 0,0 0-88 15,0 0-27-15,0 0 1 16,-123 40-11-16,102-12-2 15,3 2 19-15,9 2-1 16,5 5-13-16,4-4-13 16,0-3-8-16,13-3-6 15,20-14-1-15,7-8-13 16,7-5-17-16,-1-8 5 16,-3-16-6-16,-7-5-20 15,-12 4-12-15,-6-2-71 16,-9 5-179-16</inkml:trace>
  <inkml:trace contextRef="#ctx0" brushRef="#br0" timeOffset="173420.81">27683 10707 129 0,'0'0'431'16,"0"0"-338"-16,0 0 38 15,0 0 3-15,0 0-91 16,0 0-22-16,0 23 0 0,5-10 5 16,3-5-5-1,2 5-7-15,1 1-9 0,-1 2-2 16,2 0-1 0,-1 4-2-16,0 0-3 0,1-2-8 15,-4 1-32 1,3-3-12-16,-1-5 32 0,-2-3 23 15,-1 2 12-15,-3-2 7 16,1 5 5-16,-5-2-6 16,0 6-8-16,0 1-10 15,-7 0 0-15,-18 2-14 16,-6 2 1-16,-5-3-19 16,-3 0-30-16,-1-2-164 15,-1-5-169-15</inkml:trace>
  <inkml:trace contextRef="#ctx0" brushRef="#br0" timeOffset="174656.13">24997 11628 210 0,'0'0'107'0,"0"0"-34"16,0 0 52-16,0 0-53 15,0 0-25-15,0 0 11 16,44 0 8-16,-40-6-16 16,-4-2-14-16,2-2 14 15,-2 0-1-15,0 0 1 16,0 2-1-16,0 4-15 0,0 0-1 16,-6 4-2-16,-3 0-14 15,-5 0-11-15,1 12-6 16,-5 5 0-16,-1 10 1 15,-2 3 2-15,1 9-3 16,-2 2 0-16,4 9-2 16,5 7 2-16,1 7-2 15,8 3 4-15,4 0-1 16,0-3-1-16,0-5 1 16,9-9 2-16,11-6-2 15,11-6-1-15,5-10 0 0,7-9-2 16,1-10-12-16,-2-9-7 15,-4 0 5-15,-7-17 4 16,-11-12 5-16,-8-7 3 16,-8-6-2-16,-4-6-8 15,0-1-26-15,0 3-64 16,-7 4-89-16,2 10 16 16,5 4-158-16</inkml:trace>
  <inkml:trace contextRef="#ctx0" brushRef="#br0" timeOffset="174995.53">25326 11935 381 0,'0'0'371'0,"0"0"-345"0,0 0 6 0,0 0 90 0,0 0-79 16,0 0-29-16,-96 30 9 16,71 2 9-16,8 8-9 15,3 10-1-15,8 0 5 16,6 0-5-16,0-5-8 16,8-11-9-16,19-11 1 15,10-15-6-15,0-8-5 16,3 0-4-16,0-27-4 0,-11-7-8 15,-7-5 2 1,-13 0-38-16,-9-1-58 0,0 4-134 16,-13 7-106-16</inkml:trace>
  <inkml:trace contextRef="#ctx0" brushRef="#br0" timeOffset="175308.91">25502 12083 16 0,'0'0'746'0,"0"0"-722"15,0 0-15 1,35 103 122-16,-25-80-72 0,-4 0-41 16,-1-5 16-16,-3-2 8 15,2-4-18-15,-2-7-11 16,-2-5-11-16,0 0-2 15,0 0-16-15,0-23 16 16,0-7 10-16,0-9-2 16,0 0-6-16,3 1-1 15,8 2 1-15,2 4-2 16,-2 2-19-16,1 9-5 16,-6 5-24-16,1 6-25 15,-1 10-7-15,4 0-84 0,-1 0-95 16</inkml:trace>
  <inkml:trace contextRef="#ctx0" brushRef="#br0" timeOffset="175872.49">25780 12136 409 0,'0'0'360'0,"0"0"-342"0,0 0 8 15,25 108 82-15,-14-68-70 16,3 2-28-16,-6 6 28 15,1 2 12-15,-1-2-17 16,-4 1 8-16,-2-8-18 16,0-8-3-16,-2-14-9 15,0-12-7-15,2-7-4 16,-2 0-24-16,0-37-27 16,0-16 38-16,-10-16 7 15,-7-3-7-15,-3 0 10 16,3 6 0-16,3 5 2 0,7 6-7 15,7 5-24-15,0 5-13 16,5 10 1-16,15 8 15 16,5 12 13-16,-4 15 3 15,4 0 6-15,-5 8 7 16,1 23 11-16,-8 5 13 16,-5 3-1-16,-1-3 2 15,-4 3 7-15,-3-1 4 16,0 3-10-16,-3 1-11 15,-16 0-12-15,-4 0-3 16,-2-9-16-16,2-10-55 16,0-15-58-16,3-8-177 15,7-4-134-15</inkml:trace>
  <inkml:trace contextRef="#ctx0" brushRef="#br0" timeOffset="176194.63">26146 12016 601 0,'0'0'52'0,"0"0"-21"0,0 0 151 16,0 0-106-16,0 0-65 15,0 0-5-15,-129 120 14 0,115-87 4 16,7-2 27-16,7-3-4 15,0-6-8-15,0-4-13 16,23-8-15 0,4-8-7-16,6-2-4 0,5-8-5 15,-7-18 5-15,-4-2 7 16,-7-4-7-16,-13-2-2 16,-5 1-9-16,-2 3-12 15,0 10-26-15,0 7-9 16,-4 6-52-16,-10 7-167 15</inkml:trace>
  <inkml:trace contextRef="#ctx0" brushRef="#br0" timeOffset="176622.49">26344 12015 587 0,'0'0'225'0,"0"0"-219"15,0 0 93 1,0 0-39-16,9 118-46 0,0-87 16 15,0 1 35 1,0-2-12-16,-2-3-2 0,-1-2-25 16,-1-9-15-16,-1-10-10 15,-2-6-1-15,-2 0-6 16,0 0-24-16,0-22 23 16,2-15 7-16,0-7 10 15,4-1-1-15,2 1-7 16,3 9-2-16,1 9-4 15,-1 10-17-15,-3 6-7 0,2 10-23 16,-2 0-18 0,1 2-15-16,-2 16-86 0,0-1-164 15</inkml:trace>
  <inkml:trace contextRef="#ctx0" brushRef="#br0" timeOffset="177008.04">26634 12039 516 0,'0'0'83'15,"0"0"-74"-15,0 0 143 16,0 0-52-16,0 0-63 16,0 0-8-16,-83 84 22 15,77-63-11-15,1 1-7 16,3-1-5-16,2 0-7 15,0-5-3-15,0-6-8 0,0-8-10 16,0-2-8-16,11 0-4 16,0 0 0-16,3 0 12 15,-1-6 0-15,-4 2 3 16,0 4-2-16,-5 0 3 16,1 0-4-16,1 0 10 15,-1 13 8-15,4 6-1 16,0-1-1-16,1-3-6 15,0 0 10-15,-3-7-9 16,-1-6-11-16,-2-2-6 0,1 0-50 16,2-10-96-16,2-16-120 15,-3-2-124-15</inkml:trace>
  <inkml:trace contextRef="#ctx0" brushRef="#br0" timeOffset="177624.46">26838 11526 634 0,'0'0'104'0,"0"0"-3"16,0 0 24-16,-4 113-96 15,4-54-20-15,0 12 9 16,0 9 27-16,0 8-6 0,0 0 9 16,0-4-4-16,0-9-23 15,0-13-18-15,0-12-3 16,0-13-16-16,0-16-71 16,4-15-57-16,2-6-34 15,-6-6-10-15,0-18 70 16,0 0 92-16,0-2 26 15,0 2 16-15,0 4 7 16,0 4 26-16,6 4 29 16,5 6-14-16,1 0 3 15,3 1 4-15,5-2-21 16,2-8-19-16,5-2-25 0,2-7-2 16,-3-4-2-16,-3 1-1 15,-4 6 2-15,-5 8-1 16,-7 7 6-16,-3 6 13 15,-4 0 5-15,0 0 2 16,4 2-2-16,-4 19 21 16,4 5 10-16,-2 4-10 15,-2 2-7-15,0 0-20 16,0 0-3-16,2-6 8 16,2 2-17-16,1-1-4 15,1-2-4-15,-2-2-2 0,6-6 2 16,-4-5 0-1,-1-6-1-15,-1-6-11 0,0 0-36 16,1-4-72 0,2-20-44-16,-3-10-121 0,-4-6-287 15</inkml:trace>
  <inkml:trace contextRef="#ctx0" brushRef="#br0" timeOffset="177950.54">27247 12053 624 0,'0'0'195'0,"0"0"-164"0,0 0 93 16,0 109-59-16,0-80-51 15,4 0 4-15,9-5 17 16,3-4-9-16,1-8-4 15,2-4 6-15,-1-8-2 16,-1 0-26-16,4-12 5 16,-4-14 1-16,-1-8-6 15,-3-6 10-15,-7-3-8 16,0 1-2-16,-6 7-6 16,0 4-7-16,0 16-6 15,0 8-29-15,0 7-31 16,-6 0-39-16,2 16-208 0</inkml:trace>
  <inkml:trace contextRef="#ctx0" brushRef="#br0" timeOffset="178249.57">27592 12046 397 0,'0'0'281'16,"0"0"-264"-16,0 0 126 15,0 0-28-15,0 0-70 0,0 0 9 16,-85 41-10 0,70-9-26-16,1 5-10 15,10-2 12-15,4 2 12 16,0-5-8-16,0-2-6 0,20-8-15 16,7-10-3-16,8-12-9 15,3 0-8-15,0-24 1 16,-1-10-7-16,-8-2-25 15,-8 0 4-15,-10 4-24 16,-6 3-67-16,-5 8-80 16,0 0-9-16,0 5-177 15</inkml:trace>
  <inkml:trace contextRef="#ctx0" brushRef="#br0" timeOffset="178610.11">27797 11972 214 0,'0'0'165'0,"0"0"24"16,0 0-43-16,0 0-24 15,0 0-37-15,0 0-32 16,-18 75-2-16,18-60-25 16,0-4-17-16,0-1-8 15,0-2-1-15,7 3 1 16,4 2-1-16,0 5 6 15,0 2 5-15,5 0 0 16,-1-3-3-16,3-5-4 0,-3 0-3 16,1 0-1-1,-3 1 2-15,1-5 4 0,-7 5 16 16,-1-1 8-16,-1 0-16 16,-3 0-5-16,-2 2 0 15,0 2-2-15,0-1-6 16,-13 2-1-16,-16-3-14 15,-9-2-30-15,-9-6-86 16,-6-5-153-16,-7-1-395 16</inkml:trace>
  <inkml:trace contextRef="#ctx0" brushRef="#br0" timeOffset="183604.58">14812 13844 151 0,'0'0'98'0,"0"0"-41"0,0 0 32 16,0 0 18-16,0 0-27 16,0 0-34-16,0 0-10 15,15-4 11-15,-8 4 25 16,-2 0-9-16,-1-1-7 16,-2 1-1-16,0 0-6 0,3 0-8 15,1 0-7 1,4 0-9-16,0 0 1 0,1 0-2 15,3 5 3-15,1 1-2 16,-1 0-7-16,-1 2 0 16,1-4-7-16,3 0-2 15,-1 1-2-15,2 1 0 16,0-3-3-16,0 1-3 16,2 0 1-16,2 0 1 15,-2 2 3-15,4-2-1 16,1 2 7-16,2 2-6 15,2-3-2-15,2 1 3 16,-2 0-2-16,2-4 0 16,-4 5 4-16,0-3-4 15,-6 1-1-15,4 0 0 16,2-3-1-16,2 2 0 16,2 0-1-16,-2 1 0 0,2-4 0 15,1 4 1-15,-1-5 2 16,2 1-1-16,0 1 1 15,1 1 1-15,-3-2-2 16,-2 6-1-16,-4-2-3 16,-1-3 1-16,-4 2 0 15,0-1 0-15,-2-2 1 16,4-1 1-16,3 0-1 16,2 0 0-16,4 0-1 15,-2 0-1-15,0 0 2 0,-2 0-1 16,-3 0-1-1,0 3 0-15,-1 3 0 0,1-6 1 16,1 1 0-16,0-1-1 16,3 0 0-16,-1 0 0 15,2 0 0-15,0 0 1 16,-4 2-1-16,-1 1 0 16,1-2 0-16,-4-1 0 15,2 2 0-15,0-2 1 16,1 0-1-16,0 0-3 15,7 0 3-15,6 0 2 16,-4-3-1-16,0-3-1 16,-1 0-2-16,-3-1 2 0,-3 1 0 15,-2-2-1 1,1 3-1-16,0-4 2 0,-1 1-1 16,1 0 2-1,-1 1 0-15,0-2-1 0,-1 2 0 16,4 5 1-16,-6-4-1 15,4 0 0-15,0 1 1 16,0-5-1-16,1 2 0 16,1 0 0-16,-1 1 0 15,1-4-1-15,-2 3 1 16,2 2 1-16,2-4-1 16,0 0 1-16,4-1-1 15,-2-6-1-15,3 1 0 16,-3 0-1-16,0 4 2 0,-2-4 0 15,-4 4 2-15,-6-2-1 16,4-2 1-16,-3 1-2 16,5-4-2-16,-2-6 2 15,4-3 0-15,-2-2 3 16,0 2-2-16,-3 2 5 16,-2 4-3-16,0 3-1 15,-1 2 0-15,2-3 1 16,1 0 1-16,-1-3-2 15,0 0 0-15,4-5 0 16,0-4-2-16,0-5 0 16,-2 0 0-16,0-1 0 15,-1 0 1-15,1 3 1 16,-4 3 2-16,-3 4 3 0,-3 4 2 16,1 4-8-16,-3-2 0 15,0-3-2-15,3 0 2 16,-3-1-1-16,-3 2 0 15,0 5 1-15,-2 6-1 16,-2 4 0-16,-1 5-1 16,-3 3 1-16,2 1 2 15,-2 0 0-15,0 0-3 16,2 0 1-16,-2-3-2 16,2 2 2-16,0-1 0 15,-2 2-3-15,0 0-1 0,0 0-13 16,0 0-16-1,0 0-22-15,0 0-56 0,0 2-130 16,-17 3-450 0</inkml:trace>
  <inkml:trace contextRef="#ctx0" brushRef="#br0" timeOffset="184514.66">17949 12787 236 0,'0'0'276'0,"0"0"-177"0,0 0 45 0,0 0 12 0,0 0-77 16,0 0-11-16,0 0-12 15,-9-9-4-15,9 9-16 16,0 0-3-16,0 0-8 16,9 0-3-16,4 0 8 15,3 9 0-15,3 3-6 16,2 0-7-16,1-2-9 16,-2 1-1-16,0-2-3 15,-6 0-2-15,-1 0 0 16,-2 1 9-16,-2 0-2 0,0 2 1 15,2-1-9-15,1-4 3 16,1 3-3-16,-3-1 3 16,0-5-1-16,-6 0-1 15,-2-4 0-15,-2 0-2 16,0 0-4-16,0 0 3 16,0 0-5-16,0 0 2 15,0-4-3-15,-4-9 6 16,-8 0-9-16,-3-3 0 15,-3-1 2-15,-1 2 4 16,-6 0-15-16,2 0 7 0,3 1-11 16,1 3 8-1,5 1 9-15,1 4 5 16,2 0 1-16,3 0 1 16,0 0-1-16,4-2 0 0,-1 3-1 15,1-4 0-15,2 5 0 16,2 0 0-16,0 2-1 15,0 2 1-15,0 0 0 16,0-2-5-16,0 0 6 16,4 0 9-16,11 0 8 15,6 0-11-15,1-3 3 16,4 2-5-16,3-2-1 16,-2 0-2-16,-2-1 1 15,-3 2-2-15,-5 0 1 0,-1 0 0 16,-3 4-1-1,-1-2-1-15,-3 0 1 0,-1 2 1 16,-3-2 0-16,0 2-1 16,-3 0 1-16,-2 0 1 15,2 0-2-15,-2 0 0 16,0 0 9-16,0 12-3 16,0 5 7-16,0 4-6 15,0 8 1-15,0 3-1 16,0 5-4-16,-9 9 5 15,-2 1-3-15,2-3-5 16,0-6 0-16,4-12 0 16,5-10-7-16,0-12-23 15,0-4-47-15,0-10-78 0,0-20-293 16</inkml:trace>
  <inkml:trace contextRef="#ctx0" brushRef="#br0" timeOffset="185907.8">17220 10515 182 0,'0'0'155'0,"0"0"-72"0,0 0 3 15,0 0-23 1,0 0 17-16,0 0 26 0,23 0-1 15,-21 0-25-15,0 0-10 16,2 0-12-16,-2 0-13 16,1 0-10-16,1 0 2 15,1 0 7-15,2 13-5 16,-3 9-4-16,-2 2-8 16,0 3-8-16,3 4-10 15,-3 0-2-15,0 7 4 16,-2 7 3-16,0 2-1 15,0 0-2-15,0 2-3 16,2 2 3-16,1 2-2 16,-3 5 3-16,0 2-1 15,0 5-1-15,0 4 0 0,0 1 2 16,0 1-5 0,-5-1 1-16,-2-6-5 0,3-6 3 15,0-2-2-15,0-6-4 16,4 0 1-16,-3-3 0 15,1-2 2-15,2 0-1 16,0-7 0-16,0-2-1 16,0-5-1-16,0 1 0 15,0-7 1-15,0-6-1 16,0-9 1-16,0-7-2 16,0-3 0-16,0 0 0 15,0 0-5-15,0 0 3 16,-2 6-3-16,-1 5 1 0,-4 4-5 15,1 2-1-15,-1-5-4 16,1-2-5-16,4-9-9 16,2-1-8-16,0 0-26 15,0-14-68-15,0-22-70 16,2-12-151-16,4-12-65 16</inkml:trace>
  <inkml:trace contextRef="#ctx0" brushRef="#br0" timeOffset="187421.25">17085 10528 226 0,'0'0'120'0,"0"0"-56"0,0 0 77 0,0 0-32 15,0 0-27-15,0 0-7 16,-19 11-13-16,19-7-13 16,0-4-2-16,0 0 2 15,0 3-7-15,0-3 7 16,0 0 1-16,0 1-12 15,0 5-6-15,0 0-9 16,14 0-4-16,1 3-6 16,6-4-7-16,3 2-2 15,0-1-2-15,7-1 1 16,3-1-1-16,-3 1 4 16,0-2-3-16,0 1 4 0,-6-2 2 15,0 2 5-15,-3-1-5 16,-5-1 0-16,0 0-3 15,-7 1-1-15,0 0-1 16,-4 1-1-16,-3-4-1 16,-1 0 1-16,-2 0 0 15,0 0-3-15,0 0 0 16,0 0-6-16,0 0-2 16,0 0 8-16,-9 0 4 15,-5 0-4-15,-3 0-2 16,1-3-2-16,-1-1-1 0,-2 1-2 15,1 1 1-15,-3 0 2 16,-2 2-6-16,0 0 2 16,1-3 4-16,-2 2-1 15,-1-5-2-15,3 0-6 16,-1 0-2-16,2 2 8 16,5 0 3-16,-2 2 4 15,2 2 0-15,3 0-4 16,2 0 4-16,2 0 3 15,5 0-3-15,2 0 0 16,2 0 0-16,0 0-1 16,0 0-5-16,0-3 2 15,0-2-5-15,0-2 9 16,4-3 5-16,9-8 2 0,3-8 3 16,1-8-8-16,4-6 1 15,1-6 0-15,-5 0-2 16,-1 4 0-16,-3 5-1 15,-5 14 2-15,-2 4-2 16,-4 10 0-16,-2 2 0 16,3 4 0-16,-3-1-3 15,2 1-1-15,0 3 0 16,0-1 0-16,2 1-1 16,1 0-2-16,2 0 5 15,4 0 1-15,5 14 2 16,-3 5-1-16,5 6 3 15,-3 4-3-15,-2 8 3 0,1 8 2 16,-5 4 10 0,-1 1 0-16,-2-4-3 0,0-8-6 15,1-5-5-15,-1-10-1 16,-2-9-11-16,2-7-31 16,-4-7-62-16,-2 0-141 15,0-17-440-15</inkml:trace>
  <inkml:trace contextRef="#ctx0" brushRef="#br0" timeOffset="201995.55">28581 11037 325 0,'0'0'131'0,"0"0"-65"0,0 0 34 15,0 0-38-15,0 0-24 16,0 0-18-16,0 0 1 16,0-6 13-16,0 6 40 15,2 0 8-15,-2 0 16 0,0 0 4 16,0 0-38-16,2 0-23 15,-2 0-14-15,0 0-12 16,0 0-10 0,0 0-3-16,3 1 2 0,-1 8 4 15,2 3 6-15,1 8 11 16,0 6-1-16,-3 6-3 16,-2 5-11-16,2 0-1 15,-2 3-4-15,0 2-1 16,0-1 0-16,2 0 0 15,-2 4 2-15,2-1 0 16,0 1-2-16,-2 2 0 0,0-1-2 16,0 1 0-1,0-1 0-15,0-2-2 0,0-2 3 16,0-2 1-16,3-2-3 16,1-2-1-16,3-3 2 15,0 3-1-15,-1-7-1 16,-1-1 0-16,-3-2 0 15,0-5 0-15,0-1 1 16,0 0 1-16</inkml:trace>
  <inkml:trace contextRef="#ctx0" brushRef="#br0" timeOffset="202078.76">28654 12446 1362 0,'0'0'-26'0,"-2"0"9"0,2 0-16 0,0-10-20 0,0-16-23 15,0-10-54-15,0-10-114 16,8-4-91-16</inkml:trace>
  <inkml:trace contextRef="#ctx0" brushRef="#br0" timeOffset="203049.6">28646 12408 468 0,'0'0'76'0,"0"0"-74"16,0 0 7-16,0 0 23 16,0 0-22-16,0 0 0 0,-7 6 27 15,7-6 16-15,0-8 35 16,0-8-19-16,2-8-16 16,5-5-17-16,1-6 4 15,0-3-15-15,3-2-2 16,-3 0-13-16,2-3-1 15,-4 2-9-15,1-1 2 16,-3-2-1-16,0 2-1 16,-1 5-1-16,-3 11-1 15,0 10-4-15,0 10-14 16,0 6-17-16,0 0-26 16,0 0-69-16,0 0-61 15,-3 0-121-15</inkml:trace>
  <inkml:trace contextRef="#ctx0" brushRef="#br0" timeOffset="204312.03">28550 11037 36 0,'0'0'145'0,"0"0"-127"15,0 0-7-15,0 0 29 16,0 0-27-16,0 0 1 16,-54 2 2-16,48 3 23 0,-3-1 44 15,-1 1 13 1,2-1-38-16,1-2-7 0,1-2-11 16,-1 0-5-16,4 0-6 15,1 0-16-15,2 0 12 16,0 0 6-16,0 0 15 15,0 0-2-15,0 0-6 16,0 0-3-16,0 0-8 16,0 0-9-16,0 0-13 15,12 0 4-15,3 0 11 16,3 0 4-16,7 0 6 16,-1 0-4-16,5 0 2 15,9 0-7-15,2 0-14 16,4 0-4-16,1 0-1 15,-7 0 3-15,-7 0-4 0,-10 0 1 16,-13 0-1-16,-6 0 2 16,-2 0 0-16,0 0 4 15,0 0 2-15,-10 0-7 16,-15 0-2-16,-8-2-1 16,-3-4-11-16,1 2 0 15,0 0 10-15,4 0-4 16,2-3 3-16,1 3-15 15,3 0-6-15,5-3-1 16,3 2 14-16,5 4 4 0,3-2 4 16,3 3 3-1,0 0 1-15,6 0 0 0,-2 0 0 16,2-1 0 0,0-2-1-16,0 2 0 0,0-5-1 15,0-2-11-15,0-10 12 16,0-9 8-16,0-5-2 15,14-6-1-15,-3 3-1 16,3-3 1-16,3 5 2 16,-1 8-5-16,4 2 0 15,-2 6-1-15,0 10 0 16,-1 1 0-16,2 2-1 16,-4 4 3-16,-1 0-2 15,-3 0-1-15,-5 0 3 16,0 13-3-16,2 12 9 0,-2 11 5 15,-1 5-1-15,-3 4 9 16,-2-2-13-16,0-6 3 16,0-1-7-16,0-8 7 15,0-1-9-15,0-7-3 16,2-4-8-16,0-5-16 16,0-10-39-16,6-1-42 15,0 0-95-15,3-17-136 16</inkml:trace>
  <inkml:trace contextRef="#ctx0" brushRef="#br0" timeOffset="-171429.54">8861 16623 452 0,'0'0'134'0,"0"0"-102"0,0 0 108 0,0 0-37 15,0 0-65 1,0 0-16-16,0 0 19 0,11 28 10 16,-11-28-11-16,0 0-6 15,0 0-7-15,0 0 1 16,0 0 4-16,0 0 3 15,2 0-7-15,4-9-11 16,4-18-12-16,1-21 5 16,-3-15 13-16,2-18 7 15,-8-13-10-15,0-12-10 16,-2-5-4-16,0 3-3 16,0 6-2-16,0 11 0 0,0 11 0 15,2 10-1 1,-2 20-1-16,2 19 1 15,1 17 0-15,-3 14-5 0,0 0 4 16,2 8-5-16,0 29-6 16,2 17 5-16,8 16 7 15,3 11 2-15,3 2-1 16,0-2 0-16,0-7-1 16,-1-8 3-16,1-13-1 15,-3-16-2-15,2-11 0 16,-9-14-3-16,0-10-6 15,-2-2-18-15,3-10-7 16,-3-22-1-16,6-20 10 16,-3-8 24-16,-1-2 1 15,6 4 3-15,-3 13-1 16,0 10-1-16,-4 16-1 16,-3 15-1-16,-1 4-2 0,1 0-2 15,5 19-2-15,5 16 7 16,-4 18 6-16,1 15 19 15,-1 15 6-15,-8 9-6 16,0-4-4-16,0-8 1 16,2-9-7-16,-1-16 0 15,1-7-8-15,2-8-4 16,0-3-3-16,0-10-1 16,1-4-18-16,-3-16-21 15,5-7-24-15,2 0-68 0,2-36-133 16,-1-12-149-1</inkml:trace>
  <inkml:trace contextRef="#ctx0" brushRef="#br0" timeOffset="-170965.63">9542 16317 294 0,'0'0'415'0,"0"0"-352"0,0 0 28 15,0 0 10-15,0 0-52 16,0 0-24-16,0-6 12 16,-11 6 20-16,-4 0-17 0,-8 18-23 15,-2 9-9 1,2 14-2-16,2-1 8 0,8 4-3 16,4-8-6-16,9-10-4 15,0-8-1-15,0-4-1 16,9-6-5-16,11-8-8 15,2 0-8-15,5-4-11 16,2-26 9-16,-2-7 11 16,-5 2-4-16,-4-1 8 15,-5 6-6-15,-4 12 14 16,-2 12 1-16,-5 6 2 16,0 0 2-16,0 0 20 0,7 10-2 15,5 11-22 1,1 12 20-16,-1 3 10 0,-6-6-6 15,-1 1-14-15,-3-8-6 16,2-5-4-16,-2-6-19 16,-2-2-30-16,2-10-41 15,1 0-74-15,-1-5-127 16,2-12-153-16</inkml:trace>
  <inkml:trace contextRef="#ctx0" brushRef="#br0" timeOffset="-170734.71">9838 16348 736 0,'0'0'223'0,"0"0"-203"0,0 0 88 0,-4 107-43 15,4-77-48-15,0-3-15 16,0 4 2-16,0-7-1 15,0 2 3-15,0-8 2 16,4-6-3-16,1-2-5 16,2-6-2-16,6-4-39 15,7 0-73-15,3-26-148 16,1-10-56-16</inkml:trace>
  <inkml:trace contextRef="#ctx0" brushRef="#br0" timeOffset="-170431.6">10144 16302 745 0,'0'0'152'15,"0"0"-25"-15,0 0 5 16,0 0-64-16,0 0-41 16,0 0-1-16,-65 66 2 15,50-41-5-15,3 9-11 16,4 1-4-16,5 2-3 15,3-5-4-15,0-7-1 16,7-6 0-16,13-9-2 16,5-10-7-16,2 0-13 15,-1-2-4-15,-4-14 3 16,-4-3 7-16,-5-8-1 0,-6 1-19 16,-2-2-68-16,-1-2-74 15,1 8-107-15,-3-2-108 16</inkml:trace>
  <inkml:trace contextRef="#ctx0" brushRef="#br0" timeOffset="-170009.21">10316 16371 779 0,'0'0'85'0,"0"0"-42"15,0 0 101-15,18 116-82 16,-14-91-29-16,-2-8 10 0,-2-3 6 15,0-9-21-15,0-5-12 16,0 0-9-16,0 0-7 16,0-9-1-16,0-21-30 15,0-6 20-15,0-8 1 16,5 2 4-16,17-2 1 16,4 3-7-16,3 10 2 15,-6 8 1-15,-5 9 4 16,-7 10-1-16,-5 4-5 15,1 0 1-15,-2 10 3 16,-1 12 7-16,-2 10 5 16,-2 7 8-16,0 2 9 15,0 0 5-15,0-5-4 0,-2-2-2 16,-2-7-1-16,4 0-10 16,0-5-8-16,0-4-2 15,6-4-4 1,19-2-12-16,4-11-9 0,2-1-9 15,5 0-8-15,-5-19-9 16,-4-12-55-16,-14 0-129 16,-13-5-149-16</inkml:trace>
  <inkml:trace contextRef="#ctx0" brushRef="#br0" timeOffset="-169781.19">9709 16110 409 0,'0'0'409'0,"0"0"-382"0,0 0-20 16,0 0-7-16,0 0-52 15,0 0-219-15</inkml:trace>
  <inkml:trace contextRef="#ctx0" brushRef="#br0" timeOffset="-168947.92">11267 16321 312 0,'0'0'265'0,"0"0"-196"0,0 0 60 16,0 0-44-16,0 0-49 15,0 0 3-15,19-41 21 16,-19 28 11-16,0 4-2 0,0 1 0 15,0 2-16-15,-4 2-14 16,-13 4-3-16,-6 0-15 16,-1 0-6-16,2 0-14 15,-5 12-1-15,0 12-7 16,-2 2 2-16,5 10 4 16,1 5-3-16,6-2 2 15,5 2 2-15,8-5-1 16,4-4 2-16,0-3-2 15,0 0 0-15,18-3-7 16,7-8 6-16,6-1-2 16,6-8 0-16,3-9-5 0,5 0-14 15,-3 0-18 1,-4-13-12-16,-9-14-31 0,-6-5-70 16,-11 3-148-16,-2 0-100 15</inkml:trace>
  <inkml:trace contextRef="#ctx0" brushRef="#br0" timeOffset="-168633.85">11519 16334 160 0,'0'0'573'16,"0"0"-481"-16,0 0 66 15,0 0-27-15,0 0-55 16,0 0-16-16,-36 27-20 0,20 0-18 15,-3 8-4 1,-2 4-7-16,8 3-1 0,-1-3-3 16,10-3-6-16,2-4 7 15,2-6-6-15,0-15-2 16,13-8 1-16,16-3-2 16,4-5-13-16,6-26 2 15,-6-1 0-15,0-3 10 16,-10 4-8-16,-8 3-12 15,-8 6-22-15,-7 2-24 16,0 4-32-16,0 3-55 16,-7 10-151-16</inkml:trace>
  <inkml:trace contextRef="#ctx0" brushRef="#br0" timeOffset="-168100.38">11737 16397 657 0,'0'0'93'16,"0"0"68"-16,0 0 0 15,67 134-91-15,-54-86-26 16,-4-4 4-16,-2-4-17 16,-5-11-6-16,-2-12-1 15,0-4-10-15,0-13-7 0,0 0-4 16,0-4-3-1,0-27-25-15,0-10-21 0,0-20 33 16,0 3 5-16,11 12-6 16,7 10 1-16,0 9 10 15,-1 18 2-15,-1 1 0 16,2 8 0-16,2 0-4 16,0 8 5-16,2 14 4 15,-6 6 19-15,-3 4 2 16,-3 2-4-16,-6-10-5 15,-2-8-4-15,-2-6-9 16,0-10-3-16,0 0-20 16,0-10-25-16,0-16-26 0,0-7 17 15,9 4 35-15,7 3-2 16,1 12-2-16,3 6 2 16,1 8 11-16,0 0 2 15,2 26 8-15,-3 8 9 16,-7 8 8-16,-4 2 7 15,-4-4 5-15,-1-7 3 16,-1-8-5-16,-1-6-27 16,0-15 0-16,-2-4-72 15,0-15-134-15,0-20-293 16</inkml:trace>
  <inkml:trace contextRef="#ctx0" brushRef="#br0" timeOffset="-167653.86">12385 16713 850 0,'0'0'39'0,"31"113"20"0,-17-58 52 0,-3 0-89 16,-4-1-15-16,-7-10 16 15,0-11 14-15,0-16-3 0,0-9-5 16,0-8-3 0,0 0-12-16,-16-13-14 15,-6-28-18-15,-1-21 16 16,-1-18-7-16,6-8-8 0,8-11-8 16,4 5 14-16,6 6 7 15,0 12 3-15,12 12 1 16,10 15 0-16,2 9-2 15,5 13-12-15,5 10-8 16,-3 11-7-16,-2 6 23 16,-2 0 4-16,-5 19-1 15,-7 20 3-15,-5 7 28 16,-10 7 19-16,0 1-20 16,-7-7-9-16,-15-4-3 15,-3-7-11-15,1-10-4 16,-5-10-15-16,0-16-25 15,2 0-58-15,7-26-194 0,4-10-221 16</inkml:trace>
  <inkml:trace contextRef="#ctx0" brushRef="#br0" timeOffset="-167375.62">12701 15793 293 0,'0'0'349'0,"0"0"-291"16,16 130 115-16,-7-73-61 0,1 6-60 16,-2 4 9-1,1 4 4-15,-3 2-16 0,-4 2-5 16,-2-13-13-16,0-2-17 15,0-7-2-15,0-9-12 16,0-13-26-16,0-12-51 16,0-16-106-16,0-3-313 15</inkml:trace>
  <inkml:trace contextRef="#ctx0" brushRef="#br0" timeOffset="-166952.46">12949 16226 694 0,'0'0'79'16,"0"0"51"-16,0 0 2 16,0 0-109-16,-105 130-20 15,90-85-2-15,6-5 2 16,9-4 7-16,0 4 22 15,0-9-13-15,20-4-9 16,9-4-9-16,6-16-1 16,7-7-22-16,1 0-18 15,1-12-2-15,-8-10-7 16,-11-6 23-16,-11-3-10 16,-14 0-38-16,0 5-24 0,-23 4-9 15,-15 12-15-15,-5 5-33 16,4 5 74-16,3 0 81 15,9 9 4-15,11 1 84 16,10 2 10-16,6-6 33 16,0-6-96-16,12 0-35 15,9 0-32-15,4-18-10 16,0-4 4-16,-3 0-32 16,-3 3-43-16,0 1-232 15</inkml:trace>
  <inkml:trace contextRef="#ctx0" brushRef="#br0" timeOffset="-166419.02">13225 16212 424 0,'0'0'468'0,"0"0"-385"15,0 0 45-15,65 131-60 16,-43-91-34-16,-2 4-8 16,3-3-2-16,-2-3-1 15,2 4-2-15,-7-11-7 16,4-121-1327 62,-20 48 1313-62,0 4 0-16,0 3 0 15,-5 8 0-15,-1-3 0 16,-1 7 0-16,-2 5 0 16,0 13 0-16,3 1 0 0,-3 4 0 15,-1 0 0 1,-3 13 0-16,-1 5 0 0,2 8 461 15,12-26-244-15,0 0-132 16,0 0 78-16,-48 117-81 16,37-81-55-16,-1-1-19 15,2 7-4-15,-1 2-4 16,-2 0 0-16,4-5-7 16,0-7-24-16,5-9-14 15,1-16 2-15,1-4-58 16,0-3-116-16,2-10-322 15</inkml:trace>
  <inkml:trace contextRef="#ctx0" brushRef="#br0" timeOffset="-165228.6">13542 16160 394 0,'0'0'324'0,"0"0"-234"0,0 0 18 0,0 0-14 16,0 0-63-16,0 0-14 16,0 0 15-16,33 111-2 15,-28-80 0-15,-5 1 18 16,0 13 4-16,0-1-20 15,0 0-15-15,0-5-9 16,-5 3-8-16,1-5-4 16,0-7-35-16,1-12-41 0,0-9-54 15,3-9-217 1,0-9-274-16</inkml:trace>
  <inkml:trace contextRef="#ctx0" brushRef="#br0" timeOffset="-164718.45">13858 16258 342 0,'0'0'357'0,"0"0"-335"0,0 0 60 15,0 0 25-15,0 0-81 16,0 0 5-16,-58 13 17 16,41 14-43-16,-1 13 9 15,1 1 9-15,11-2 1 16,4 2-17-16,2-1 0 16,0 0-1-16,14-14-3 15,9-8-3-15,4-16 0 16,2-2-6-16,5-18 4 15,-3-20 2-15,-2-14 3 16,-7-14-1-16,-9-15 3 16,-5-15 2-16,-8-9-3 15,0-2 0-15,0 4 0 16,-8 17-1-16,-2 19 3 0,-1 22-1 16,3 23 8-16,4 10-3 15,2 12-6-15,2 0-4 16,0 22-14-16,0 14 14 15,0 12 4-15,0 7-4 16,4 10 6-16,6 12-3 16,-2 7-3-16,5 10 0 15,-1 0-10-15,3-13-47 16,4-15-94-16,0-20-153 16,3-16-116-16</inkml:trace>
  <inkml:trace contextRef="#ctx0" brushRef="#br0" timeOffset="-164344.46">14208 16298 555 0,'0'0'245'0,"0"0"-234"0,0 0 116 0,0 0-12 15,0 0-98-15,0 0-16 16,-63 49 15-16,55-22 4 15,-1 8-1-15,-1-7 1 16,4 3-6-16,2 7-9 16,4-1-2-16,0-5-3 15,0-2-2-15,8-10-1 16,13-8-4-16,5-12-13 16,3-4-5-16,3-24-3 15,1-12 13-15,-4 4-7 0,-9 11-21 16,-7 6 19-1,-6 19 23-15,-1 0 0 0,0 0 1 16,2 10 19-16,1 7 16 16,2 10-9-16,0-1-26 15,-2-4 0-15,0-4-78 16,-2-8-169-16,0-10-170 16</inkml:trace>
  <inkml:trace contextRef="#ctx0" brushRef="#br0" timeOffset="-163854.85">14538 16351 524 0,'0'0'31'16,"0"0"117"-16,0 0 9 15,0 0-76-15,0 0-12 16,0 0-27-16,-58 20-33 15,49 2 1-15,2 3 20 16,3 2-13-16,4 5-6 16,0-5 5-16,0 0 1 15,0-4-3-15,4-12-9 0,9-9-5 16,3-2-10-16,4-6 5 16,2-30 3-16,1-8 4 15,-1-14 10-15,-4-13-5 16,-5-5-4-16,-4-14 6 15,-6-3-1-15,-3 4-8 16,0-2 1-16,0 11 1 16,0 6 0-16,-5 14 3 15,-7 20 7-15,6 14 1 16,4 22-1-16,0 4 13 16,-3 18-25-16,3 26-7 15,-2 10 7-15,4 12 4 16,0 2-3-16,0 8 6 15,0 5-6-15,4 7 0 0,7 6 5 16,0-10-6-16,5 1-1 16,2-17-21-16,1-17-53 15,6-14-73-15,-2-15-182 16,-2-22-72-16</inkml:trace>
  <inkml:trace contextRef="#ctx0" brushRef="#br0" timeOffset="-163456.58">14870 16186 324 0,'0'0'509'0,"0"0"-446"0,0 0 36 15,0 0-11-15,-118 143-67 16,111-98-19-16,5 4 7 15,2-4 6-15,0-1 9 16,21-7-13-16,11-7-9 16,6-11-2-16,6-16-12 15,4-3-20-15,0-8-30 16,-3-29 13-16,-11-2-14 16,-13-1-14-16,-11 0-65 0,-10 12-6 15,0 6-20 1,-12 9 136-16,-14 7 32 0,-3 3 20 15,-2 3 71-15,0 0 19 16,-6 0 36-16,2 14 8 16,-3-2-60-16,3 6-31 15,8 2-26-15,2 0-31 16,10-1-6-16,3-2-56 16,12-3-193-16,0-9-387 15</inkml:trace>
  <inkml:trace contextRef="#ctx0" brushRef="#br0" timeOffset="-161542.03">11625 14857 187 0,'0'0'87'0,"0"0"-81"0,0 0 16 15,0 0 12-15,0 0-1 16,0 0 41-16,0 0 9 16,-2-19 18-16,2 19 9 15,0 0-33-15,0 0-29 16,0 0-19-16,-2 0-7 16,0 0 16-16,2 3 20 15,-3-1 9-15,3 2-14 16,0 0-17-16,0-4-16 15,0 1-6-15,0 6-10 0,0-1 1 16,0 0 7-16,0 6-5 16,0 6 0-16,0 8 11 15,0 6 2 1,0 13-2-16,-2 5 1 0,-2 5-10 16,0 1 0-16,4-3-3 15,0-13-1-15,0-5-3 16,0-2 1-16,0-3-3 15,0-3 0-15,0-14 3 16,0-1-3-16,0-6-2 16,0-6 2-16,0 0 0 15,0 0-1-15,0 0-5 0,0 0-12 16,0 0-12 0,0-6-5-16,0-12 0 0,0-8-19 15,8-8-67-15,3 2-110 16,-1 4-166-16</inkml:trace>
  <inkml:trace contextRef="#ctx0" brushRef="#br0" timeOffset="-160589.37">11419 15379 542 0,'0'0'97'0,"0"0"-69"0,0 0 19 16,0 0-38-16,0 0-8 15,0 0-1-15,31-5 13 16,-14 5 45-16,6 0 20 16,-3 0-14-16,-1 9-28 15,4-2-6-15,-1 3-15 16,1-2-9-16,-1 2-4 15,-2-4 1-15,-5 0-1 0,-3 0-2 16,-6-6 2 0,-4 4 9-16,-2-4 4 0,0 0-3 15,0 0 0-15,0 0 6 16,-8 0 13-16,-15 0-31 16,-1 0-18-16,-1 0 9 15,3 0 9-15,2 0-2 16,3 0 2-16,3 0-3 15,1 0-14-15,-1-4-12 16,3 1 3-16,-3 0-7 16,6 2 17-16,1 1 9 15,1 0 7-15,6 0-1 0,-3 0 1 16,3 0-3 0,0 1-13-16,0 9 16 0,0 0 2 15,0 2-2-15,0-1-1 16,3 0 1-16,10 5 7 15,3 5 3-15,1 2-1 16,-3 4 2-16,-1-5-4 16,-2 0 9-16,-4-8-1 15,-1-6-3-15,1-7-12 16,-1-1-2-16,8 0 2 16,4-15 8-16,4-15-6 15,-1-6 8-15,-2 0-3 16,-3-5 1-16,-1 2 8 0,-3 8-1 15,-3 7-6 1,-3 12-7-16,-2 2-2 16,-2 8-2-16,-2 2-7 0,0 0-37 15,0 0-35-15,0 6-156 16,-6 13-309-16</inkml:trace>
  <inkml:trace contextRef="#ctx0" brushRef="#br0" timeOffset="-145500.21">15480 16321 343 0,'0'0'238'0,"0"0"-180"16,0 0 22-16,0 0 34 15,0 0-20-15,0 0 0 16,0 0 4-16,-2 0-30 15,4 0-15-15,7 8-10 16,2-3-15-16,1 4-10 16,3-5-4-16,1 0-4 0,3 1-3 15,4 0 8 1,4-1 6-16,4-1 9 16,-2 3-6-16,6-1-9 0,5-5-9 15,7 4 0 1,5-4-3-16,5 0 5 0,-3 0 8 15,0 0-7-15,-3 0-3 16,-5 0 7-16,-6 0 2 16,-3 0-8-16,-11 0-2 15,-4 4-3-15,-6-4 0 16,-3 0-1-16,-6 1 0 16,-1-1 0-16,-3 0-1 15,-1 0 2-15,-2 0-2 16,0 0 0-16,0 0-5 0,0 0-11 15,0 0-15-15,0 0-23 16,0 0-24 0,9 0-41-16,2 0-92 0,-2-9-253 15</inkml:trace>
  <inkml:trace contextRef="#ctx0" brushRef="#br0" timeOffset="-144781.86">16316 16226 611 0,'0'0'197'0,"0"0"-85"0,0 0 30 15,0 0-71-15,0 0-52 16,0 0-3-16,-23 0 6 16,23 10 10-16,0 8 19 15,2 12 7-15,5 3-9 16,0 2-15-16,-2 6-4 16,-3-1-9-16,2 4-17 15,3 0-2-15,-1-4-2 16,2-12 0-16,-4-6 0 15,-2-14-1-15,-2-4-3 16,0-4 0-16,0 0-5 0,0-8-2 16,0-24 1-16,0-12 10 15,0-6 2-15,0 2-2 16,0 4-4-16,-10 8-6 16,2 5-6-16,-3 7-5 15,2 2 9-15,0 0 3 16,2 10 7-16,3 2-4 15,2 6 4-15,2 2 2 16,0-1-4-16,0 3-3 16,0 0 2-16,0 0-2 0,11 0 3 15,7 0 2 1,3 0 4-16,2 0-4 0,0 0 4 16,-1 0-2-16,-3 0 0 15,6 0 0-15,-4 9-2 16,-4-1 0-16,-1 6 2 15,-7-3 5-15,-3 4 2 16,-6 3 8-16,0 0 2 16,0 6-3-16,-4 2-2 15,-11 5-4-15,-6-5-5 16,3 2 4-16,3 2 0 16,-1-2-4-16,5-2-2 0,2-4-1 15,3-8-1 1,4-6-22-16,2-6-42 0,0-2-82 15,13-6-325 1</inkml:trace>
  <inkml:trace contextRef="#ctx0" brushRef="#br0" timeOffset="-143632.92">17276 15557 582 0,'0'0'159'0,"0"0"-103"15,0 0 44-15,0 0-34 16,0 0-21-16,0 0-7 16,-29 8 6-16,29 20-8 15,0 2 11-15,0 9-3 16,0 8-14-16,0 3-5 16,0 10-3-16,0 8-2 0,0 0-1 15,0 3-6 1,0-5 2-16,0-8-5 0,0-4-5 15,0-10-4-15,0-8 0 16,0-9-1-16,0-17 0 16,0-10-3-16,0 0-13 15,0-4-22 1,0-29-5-16,-7-20 43 0,-6-14-6 16,0-10 6-16,0 3-9 15,-1 3 1-15,-1 6 7 16,-1 3-14-16,3 8 1 15,1 5-11-15,3 2-1 16,3 0 15-16,4 3-15 16,-1-1-7-16,3 4 13 15,0 7 5-15,0 3 4 0,9 4 6 16,11 5 2-16,10 4-3 16,5 3-7-16,5 4 13 15,6 11 15-15,1 0-6 16,3 11-2-16,-6 16-2 15,-2 9 2-15,-11 8 12 16,-11 8 8-16,-9 5 16 16,-11 4 8-16,0-6-14 15,-2-5-11-15,-17-2-2 16,-8-4-8-16,-2-4-4 16,-7-3-2-16,1-6 2 15,-6 0-8-15,1-8-4 16,3-7-7-16,3-1-25 0,7-11-36 15,9-4-59 1,18 0-64-16,0-8-139 0,14-10-103 16</inkml:trace>
  <inkml:trace contextRef="#ctx0" brushRef="#br0" timeOffset="-143154.83">17737 15896 631 0,'0'0'252'0,"0"0"-197"0,0 0 68 0,0 0-27 0,0 0-58 16,-125 0-20-16,105 13 3 15,-1 5 2-15,-2 4-5 16,5 10-6-16,3 3-2 15,7 5-2-15,6 0 0 16,2 6-7-16,0-2-1 16,7 0 0-16,13-12-1 15,7-6-7-15,4-12-17 16,2-10-24-16,1-4 7 16,-1-4-13-16,-6-22-32 15,-9-10-28-15,-9 0 5 16,-9 5 43-16,-2 4 18 0,-30 12 28 15,-3 13 21 1,-3-3 0-16,0 5 1 0,10 0 34 16,5 0 48-16,7 5 19 15,7-5-6-15,5 0-26 16,4 0-35-16,0 0-27 16,0 2-8-16,0-2-16 15,25 0-28-15,8 0-36 16,11-2-34-16,6-21-85 15,-4 1-60-15,-3-6 20 16</inkml:trace>
  <inkml:trace contextRef="#ctx0" brushRef="#br0" timeOffset="-142781.68">17964 15972 474 0,'0'0'232'0,"0"0"-98"0,0 0 22 0,0 0-22 0,0 0-66 15,0 0-22-15,-69 4-13 16,49 10-13-16,0-5-6 16,4 4-6-16,6-3-6 15,3 2-2-15,7 2-4 16,0-4-17-16,0 2-15 16,13-6-13-16,12 2-13 15,6-5 33-15,0 2 15 16,-4 5 12-16,-8 4 2 15,-2 4 5-15,-9 8 17 0,-6 0 14 16,-2 0-6-16,0 2 5 16,-8-6-2-16,-13 0-9 15,-2 0-12-15,-4-7-9 16,2-6 8-16,5-6-6 16,4-3-5-16,0 0-16 15,8-3-27-15,3-10-31 16,5-6-49-16,5-3-98 15,22-6-97-15,8 3-207 16</inkml:trace>
  <inkml:trace contextRef="#ctx0" brushRef="#br0" timeOffset="-142186.77">18290 16030 496 0,'0'0'216'15,"0"0"-68"-15,0 0-15 16,0 0-57-16,0 0-39 16,0 0 11-16,-94-22 13 15,74 22-11-15,0 14-20 16,0 4-6-16,2 4-10 16,5 0-6-16,4-4-6 15,4 0-2-15,5-4-2 16,0 4-2-16,0 3-6 0,3-2 2 15,8 3 1-15,2-2-7 16,5-4-9-16,-3-4-7 16,3-12-11-16,1 0-17 15,0 0 24-15,-3-14 18 16,-1-8-5-16,-5 0 12 16,-6 4 9-16,-4 5 1 15,0 13 16-15,0 0 28 16,0 0 4-16,0 0-28 15,-7 4-21-15,-2 9-4 16,0 1-6-16,3 5-3 16,-1-8 1-16,0 3 4 15,3 0 5-15,2-3 3 16,-1 0 3-16,3 3 2 16,-2 5 11-16,0-6-3 0,0 5-7 15,-2 2-2-15,1-1-3 16,-4-1 1-16,-2 0-1 15,-1-4 3-15,-2 0 2 16,-1-6 9-16,-1 0-5 16,-1-8 1-16,-1 0-11 15,-1 0-13-15,-2-5-4 16,6-6-4-16,2-3 1 16,4 4-25-16,7-6-20 15,0 2-100-15,7-4-113 16,11-5-63-16</inkml:trace>
  <inkml:trace contextRef="#ctx0" brushRef="#br0" timeOffset="-141763.83">18651 16036 377 0,'0'0'185'0,"0"0"-97"16,0 0 54-16,0 0-29 0,0 0-62 16,0 0 13-1,-134-32 10-15,96 44-16 0,0 15-28 16,1 14-15-16,8-1 2 15,6 0-14-15,12-4-1 16,8-6 0-16,3-6-2 16,0-5-4-16,19-8 0 15,7-2 1-15,12-8-3 16,5-1 4-16,3-6 0 16,-2-24 1-16,-5-10 0 15,-14-1-5-15,-12-5-12 16,-13 7-14-16,0 3 3 15,-5 10 5-15,-15 9 16 0,1 16-21 16,2 1-101-16,5 0-216 16</inkml:trace>
  <inkml:trace contextRef="#ctx0" brushRef="#br0" timeOffset="-141163.66">18891 16018 296 0,'0'0'105'0,"0"0"-20"0,0 0-23 16,0 0-1-16,0 0 4 16,0 0 45-16,-17-6 6 15,10 6-37-15,0 0-24 0,0 0-19 16,3 0-7-1,-3 0-6-15,3 0-14 16,-5 0-3-16,-4 0 6 16,0 10 4-16,-6 5 12 0,3 14-4 15,-1-2-12-15,3 11-7 16,3 4-5-16,7-3 0 16,4-7-1-16,0-9-5 15,0-10-10-15,15-13-44 16,8 0 16-16,6-13 33 15,4-23-2-15,0-1 10 16,3-1 1-16,-7 11 2 16,-7 8 1-16,-9 11-1 0,-3 8 4 15,-1 4 2 1,1 21 27-16,0 12 5 0,1 3-18 16,-5-4-12-1,4-7-7-15,-1-8-1 0,1-4-33 16,15-11-80-16,0-6-259 15,6-19-231-15</inkml:trace>
  <inkml:trace contextRef="#ctx0" brushRef="#br0" timeOffset="-140852.35">19246 15954 704 0,'0'0'176'0,"0"0"-116"0,0 0 38 0,0 0-81 0,0 0-17 16,0 0-10-16,-32 80-13 16,53-66-9-16,-2 4 10 15,4-4 11-15,-1 8 5 16,0 0 6-16,-2 4 0 16,-4 5 10-16,-5-2 13 15,-4 1 1-15,-5-3 8 16,-2-4 9-16,0-2 0 15,-13-3-5-15,-12-9-18 16,-4 0-18-16,-4-9-16 16,4 0-47-16,4 0-59 15,0-13-147-15,2 3-224 0</inkml:trace>
  <inkml:trace contextRef="#ctx0" brushRef="#br0" timeOffset="-115247.18">20561 14127 229 0,'0'0'206'0,"0"0"-139"0,0 0 53 0,0 0-32 15,0 0-36-15,0 0 15 16,0 0 7-16,0 0-11 15,31-72 5-15,-31 72-9 16,0 0-1-16,0 0-6 16,0 0-16-16,0 0-10 15,0 0-10-15,-2-4-9 16,-12 0-5-16,-4 1 0 16,-2 3-1-16,-5 0 7 15,-2 0 0-15,-2 8-7 16,2 17 0-16,-2 5-1 15,4 8 6-15,-4 8-6 16,2 8 1-16,4 4-1 0,8 3 0 16,3 5-1-16,10 0 2 15,2 0-2-15,0-4 0 16,23-7 1-16,10-7-4 16,13-18-3-16,8-8 3 15,4-12-4-15,2-9-6 16,-2-1-13-16,-9-1-13 15,-11-26-8-15,-13-1-15 16,-16-4-1-16,-9 2-15 16,-5 2-78-16,-26 2-81 0,-12 5-106 15</inkml:trace>
  <inkml:trace contextRef="#ctx0" brushRef="#br0" timeOffset="-114851.21">20373 14528 617 0,'0'0'186'0,"0"0"-65"16,0 0-21-16,0 0-43 15,0 0-16-15,0 0-23 16,103-92-12-16,-68 71-6 16,-2 3-2-16,-8 7-44 15,-4 8-32-15,-6 3-36 16,-2 0-29-16,-2 13 19 15,-2-4 31-15,0 4-53 16,-2-8 61-16,0-1 46 16,-3-4 39-16,0 3 20 0,3-1 87 15,4 6 30-15,2 5-26 16,6 10 13-16,0 3-21 16,1 6-28-16,3 4-7 15,-4-2-5-15,4 1-16 16,2-2-22-16,-5-3-3 15,-1-2-5-15,0-4-1 16,-4-1-12-16,-1-6 1 16,-6-4-5-16,-1-8 0 15,-5-5-13-15,2 0-92 16,2-11-173-16,-6-19-107 16</inkml:trace>
  <inkml:trace contextRef="#ctx0" brushRef="#br0" timeOffset="-114625.14">20870 14576 792 0,'0'0'132'0,"0"0"-41"16,0 0 38-16,0 0-65 16,0 0-42-16,0 0-6 15,-116 124-1-15,98-94-5 16,-2-3-2-16,2-4-2 0,5-6-6 15,4-7-1 1,6-5-25-16,3-2-63 0,0-3-90 16,12 0-208-1,15-8-179-15</inkml:trace>
  <inkml:trace contextRef="#ctx0" brushRef="#br0" timeOffset="-114108.06">21010 14560 479 0,'0'0'215'16,"0"0"-116"-16,0 0 24 15,0 0-15-15,31 148-48 0,-17-95-26 16,-1 7 3-16,-7 0 3 15,2 0 3-15,-8-6-18 16,0-6-6-16,0-12-11 16,0-10 0-16,0-18-2 15,0-8-5-15,0 0-1 16,0-26-21-16,-12-14 17 16,-1-16 4-16,-3-4 0 15,5 0-1-15,3-4 1 16,2-3-7-16,6-1-8 15,0 0-9-15,6 7-17 0,15 14-13 16,4 13 7-16,0 15 27 16,2 16 10-16,-3 3 4 15,0 1 6-15,1 24 3 16,-5 6 5-16,-5 11 4 16,-5-2 1-16,-8 1 10 15,-2-1 6-15,0-2-7 16,-23-3-7-16,-1-11-8 15,-1-9-7-15,1-7 0 16,2-8-31-16,6 0-47 16,5 0-51-16,11-6-120 15,0-11-44-15</inkml:trace>
  <inkml:trace contextRef="#ctx0" brushRef="#br0" timeOffset="-113839.25">21429 14570 344 0,'0'0'346'0,"0"0"-200"0,0 0-8 15,0 0-53-15,0 0-62 16,0 0-7-16,0 0 11 16,-98-36-3-16,78 42 4 15,2 16-10-15,3 7-7 16,1 7 7-16,7 5-10 15,5-1-4-15,2-4-3 16,0-3-1-16,14-9-2 16,15-7-4-16,7-11-20 0,6-6-19 15,3 0-12-15,-3-12-4 16,-11-7-36-16,-7-2-114 16,-13 1-81-16</inkml:trace>
  <inkml:trace contextRef="#ctx0" brushRef="#br0" timeOffset="-113654.48">21322 14784 226 0,'0'0'274'0,"0"0"-180"16,0 0-30 0,0 0-48-16,0 0-16 0,0 0 0 15,54-27 12-15,-25 9-12 16,-3 1-12-16,-1 7-27 15,-3 6-120-15,-4-2-185 16</inkml:trace>
  <inkml:trace contextRef="#ctx0" brushRef="#br0" timeOffset="-113327.6">21745 14552 476 0,'0'0'197'16,"0"0"-108"-16,0 0 51 0,0 0-64 16,0 0-38-16,0 0 4 15,-42-46 1-15,26 46 0 16,-1 6-13-16,-3 12-12 16,-3 5-4-16,6 4-1 15,3-1-5-15,5 2-8 16,5 0 0-16,4 4 0 15,0 1 0-15,0-6 0 16,15-4 0-16,5-10-3 16,5-6 0-16,2-7-9 15,4 0-21-15,0-8-16 16,1-15 24-16,-9-4-25 16,0 2-71-16,-9 9-91 0,-6 8-57 15</inkml:trace>
  <inkml:trace contextRef="#ctx0" brushRef="#br0" timeOffset="-112870.62">22015 14503 623 0,'0'0'193'0,"0"0"-93"0,0 0-2 0,0 0-73 15,0 0-23-15,0 0 0 16,-120 27 8-16,107-11 12 15,-1 4 12-15,1 5-9 16,3-2 2-16,6 4-2 16,2 4-15-16,2-7-3 0,0 1-2 15,6-7-5-15,10-9-1 16,5-3-8-16,-2-6 2 16,2 0 5-1,-2 0-12-15,1-6-3 0,-3-9 3 16,-7 0-5-16,-3 5-10 15,-5 2-10-15,-2 2-20 16,0 6-38-16,0 0-107 16,-13 2-143-16</inkml:trace>
  <inkml:trace contextRef="#ctx0" brushRef="#br0" timeOffset="-112266.95">21939 14679 429 0,'0'0'209'0,"0"0"-108"0,0 0 56 16,27-140-95-16,-13 94-29 15,-1-10-4-15,1-8-6 16,-6-10-12-16,-3-4 10 16,-5 2-12-16,0 9-6 15,-3 16 1-15,-11 18 0 16,4 16-4-16,3 11 1 15,1 6 1-15,1 0-2 16,-2 27-11-16,3 12 11 0,4 8 0 16,0 10 0-16,0 3 8 15,0 5 1-15,2 6 14 16,2-5 5-16,-4 7-8 16,2-9-2-16,-2-2-3 15,0-6-12-15,0-14 0 16,0-9-3-16,0-14-21 15,0-10-40-15,0-8-47 16,0-1-105-16,0 0-36 16,0-18-126-16</inkml:trace>
  <inkml:trace contextRef="#ctx0" brushRef="#br0" timeOffset="-112181.22">21939 14679 129 0</inkml:trace>
  <inkml:trace contextRef="#ctx0" brushRef="#br0" timeOffset="-111746.58">21939 14679 129 0,'-117'-52'478'0,"117"45"-369"0,2 1-7 0,27-2 5 0,13-5-35 16,9-1-31-16,6-7-20 15,1 2-8-15,1-2-7 16,-10 5-5-16,-7 4 2 16,-11 4-3-16,-8 3 0 15,-8 5-1-15,-8 0-14 16,0 0 0-16,-5 0 9 15,-2 0 6-15,0 0 7 0,0 0 7 16,0 0 17-16,-9 0-5 16,-9 0 0-16,-7 0 3 15,-2 7-1-15,-2 8-6 16,3 8-7-16,4 7 1 16,4 1-2-16,3 0-1 15,6 5-8-15,2-3-5 16,4-8 1-16,3-11-1 15,0-6-8-15,3-8-16 16,17 0-7-16,5-16-2 16,4-12 13-16,-2 0 11 15,-6 6 9-15,-5 10 3 16,-5 12-2-16,1 0 2 16,-2 9 0-16,3 12 16 15,4 9 4-15,0-2-7 0,-3-4-8 16,-1-6-4-16,-2-6-4 15,-2-12-1-15,2 0-21 16,1-5-101-16,3-22-90 16,-1-11-136-16</inkml:trace>
  <inkml:trace contextRef="#ctx0" brushRef="#br0" timeOffset="-111165.77">22521 14030 547 0,'0'0'205'0,"0"0"-78"0,0 0-8 16,0 0-37-16,13 129-56 16,-6-72-2-16,-3 8 19 15,-2 9 16-15,-2 3-6 16,0 3-21-16,0-1-6 15,0-10-14-15,0-11-10 16,0-10-2-16,0-20-10 16,0-11-23-16,0-12-19 15,0-5-6-15,0 0-49 16,0-22-30-16,-6-6 69 16,2-5-46-16,-1 4-18 0,5 8 104 15,0 6 28-15,0 1 12 16,0 10 17-16,5-2 24 15,3 1 11-15,8-1-5 16,2 0 7-16,4-7-19 16,7-8-24-16,2-2-9 15,3-6-6-15,-1 4-5 16,-8-1 2-16,-6 12-3 16,-7 6 15-16,-10 8 24 15,-2 0 5-15,0 4 30 16,0 20-24-16,0 6-22 15,0 6-14-15,0 2 0 0,0 2-4 16,-2-1-2 0,0-2 1-16,2-1 0 0,0-11-9 15,0-5-2-15,0-6-2 16,0-10-4-16,0-4-22 16,6 0-37-16,5-4-78 15,3-23-46-15,-1-5-103 16,1-8-326-16</inkml:trace>
  <inkml:trace contextRef="#ctx0" brushRef="#br0" timeOffset="-110907">22902 14574 340 0,'0'0'381'0,"0"0"-208"0,0 0-24 15,0 0-35-15,15 112-47 16,-1-71-32-16,1-10-6 15,4-5-12-15,0-8-4 16,6-5-3-16,-1-10-3 16,1-3-7-16,2 0 0 15,-3-24-1-15,0-13 1 16,-3-8-8-16,-8-9 4 16,-4 6-7-16,-7 8-14 15,1 10 6-15,-3 14 7 16,0 10-15-16,0 6-28 15,0 0-46-15,4 12-135 16,7 10-161-16</inkml:trace>
  <inkml:trace contextRef="#ctx0" brushRef="#br0" timeOffset="-110563.95">23361 14552 572 0,'0'0'157'16,"0"0"31"-16,0 0-51 15,0 0-85-15,0 0-24 16,0 0-1-16,-99 58-23 16,89-24 8-16,1 5-2 15,5-1-1-15,4-7 7 16,0-11-3-16,0-9-13 16,2-11-8-16,13 0-13 0,8-17-17 15,1-16 5-15,3-6 5 16,-3 7-3-16,-6 11 0 15,-5 16 24-15,-1 5 0 16,-4 3 7-16,3 22 31 16,-1 9 3-16,3 2-11 15,-3 1 6-15,2-10-19 16,1-9-10-16,-1-10-3 16,1-8-58-16,0 0-98 15,3-12-137-15,-3-20-159 16</inkml:trace>
  <inkml:trace contextRef="#ctx0" brushRef="#br0" timeOffset="-110234.17">23655 14440 203 0,'0'0'651'0,"0"0"-553"15,0 0-7-15,0 0-40 16,0 0-51-16,0 0-1 15,-36 57-1-15,36-42-6 16,0-1 8-16,0 1-4 16,0 2 4-16,11-1-24 15,10 1-15-15,1-4-28 16,2 1 8-16,-2 2 33 16,-1 4 26-16,-2 3 2 15,-5 4 13-15,-5 3 31 0,-5 2 25 16,-4-1 1-16,0-4-39 15,0-4-17-15,-24-11-8 16,-10-3-8-16,-6-9-28 16,-6 0-25-16,1-11-25 15,-2-9-57-15,2-6-163 16</inkml:trace>
  <inkml:trace contextRef="#ctx0" brushRef="#br0" timeOffset="-110016.96">22806 14229 809 0,'0'0'235'0,"0"0"-183"15,0 0-13-15,0 0-39 16,0 0-51-16,0 0-270 16</inkml:trace>
  <inkml:trace contextRef="#ctx0" brushRef="#br0" timeOffset="-107101.2">23630 15516 331 0,'0'0'231'0,"0"0"-184"15,0 0 4-15,0 0 28 0,0 0-37 16,0 0-2 0,0 0 7-16,0-12 14 0,0 10 0 15,0 0 8-15,0 2-3 16,0 0-9-16,0 0-2 15,0-2-14-15,-9 2-3 16,-3-4-16-16,-9-2-18 16,-1 1-4-16,-5-1 0 15,0-5 0-15,1 3-4 16,-1 0 0-16,2 4 3 16,5 2-3-16,5-1-2 15,3 3-4-15,4 0-2 16,1 0-4-16,3 0-1 15,-1 13 2-15,3 13 15 0,-1 2 0 16,3 12 1-16,0 9 1 16,0 5-1-16,0 0 0 15,0 7 0-15,0-2-1 16,0 3 2-16,0-3-2 16,-2-6 3-16,-5 0-3 15,3-7 0-15,-2-7 0 16,1-2 0-16,1-7 0 15,1-11-3-15,3-11-7 16,0-5-10-16,0-3-14 16,0 0-18-16,0 0 21 15,14 0 31-15,-1-3 1 16,3 3 2-16,1 0 0 0,1 0-1 16,3 0 4-16,2 0-2 15,7 0 3-15,3 5 11 16,5-1 2-16,2-4-7 15,0 0-5-15,-1 0-1 16,-8 0-4-16,-5 0-3 16,-1-4-14-16,-9-22-31 15,-10-10-27-15,-6-4-77 16,-4 2-201-16</inkml:trace>
  <inkml:trace contextRef="#ctx0" brushRef="#br0" timeOffset="-106899.12">23312 15981 756 0,'0'0'179'0,"0"0"-168"0,0 0 21 0,0 0-3 16,0 0-18-16,0 0-11 15,135-79-9-15,-96 73-34 16,-4 2-32-16,-3 4-80 15,-11 0-15-15,-3 0-26 16,-7 0 44-16</inkml:trace>
  <inkml:trace contextRef="#ctx0" brushRef="#br0" timeOffset="-106418.08">23651 15915 430 0,'0'0'163'16,"0"0"-71"-16,0 0 62 0,0 0-57 15,82 115-41-15,-69-79 2 16,0 0-18-16,-1-1 16 15,1 1-9-15,-1-13-15 16,-4-1-10-16,-1-10-12 16,-5-8-7-16,0-4-3 15,-2 0-5-15,0-11-12 16,0-26-24-16,0-20 22 0,0-6 9 16,0 1-30-1,14 13-5-15,-3 21 41 16,3 16 4-16,-1 12-5 15,5 0-2-15,3 12 7 0,6 20 8 16,0 8 1-16,-4 9 2 16,-6-5 3-16,-3-2 17 15,-5-8 5-15,-3-12-14 16,-4-8-14-16,0-14-8 16,-2 0-3-16,0-12-28 15,0-20-20-15,0-12 39 16,0-2-17-16,2 10-6 15,8 10 23-15,1 14 8 16,0 12-6-16,5 0-5 16,2 12 15-16,1 14 6 15,0 10 5-15,-4 0 7 16,-1 0 12-16,-4-5-8 0,-3-8-7 16,-3-5-12-1,-1-6-3-15,-3-12-22 0,0 0-71 16,0-8-193-16,0-20-128 15</inkml:trace>
  <inkml:trace contextRef="#ctx0" brushRef="#br0" timeOffset="-105993.75">24281 16212 595 0,'0'0'137'0,"0"0"-96"0,20 117 95 15,-11-75-35-15,-2 2-51 16,-3-4-13-16,-4 0 5 16,0-8-10-16,0-5-10 15,0-10-4-15,0-13-4 16,0-4-9-16,-11 0-5 16,-4-27-22-16,-6-22 12 15,4-5-4-15,3-4-2 16,5 0 1-16,3 0 13 15,2 1-1-15,4 3-10 16,0 0-11-16,0 2-4 16,21 6-4-16,8 1 10 15,0 13 2-15,0 14-11 0,0 10 6 16,-2 8 19 0,0 0 6-16,-6 31 2 0,-7 5 16 15,-9 5 22-15,-5 12 5 16,-7 1-10-16,-22-6-5 15,-6-2-18-15,-6-10-12 16,8-13-7-16,1-16-31 16,9-7-77-16,4 0-153 15,13-22-83-15</inkml:trace>
  <inkml:trace contextRef="#ctx0" brushRef="#br0" timeOffset="-105668.91">24596 15980 567 0,'0'0'213'0,"0"0"-166"0,0 0 89 16,0 0-55-16,0 0-61 16,0 0-8-16,-94 46 8 15,76-20-7-15,5 6-2 16,5 4 9-16,8-6-7 15,0 1-1-15,0-4-6 16,23-5-6-16,2-8-1 16,1-6-8-16,-1-2 0 15,-5-2-8-15,-9-4-17 16,-4 0 3-16,-5 0 1 16,-2 0-14-16,0 0 9 15,0 0 16-15,-12 0-13 0,-5 0-169 16,-3 0-41-16,-2 0-97 15</inkml:trace>
  <inkml:trace contextRef="#ctx0" brushRef="#br0" timeOffset="-105200.3">24450 16262 366 0,'0'0'217'0,"0"0"-98"15,0 0 50 1,0 0-79-16,0 0-53 0,16-120-21 15,-9 88-14-15,-3 1 1 16,3 0-2-16,-1 1 1 16,4 10 9-16,1 8 9 15,2 6 1-15,5 2-10 16,4 4-1-16,4 0-9 16,1 0 2-16,-2 0-3 15,-5 4 1-15,-9 6-1 16,-2-1 3-16,-6 5 10 15,-3 7 11-15,0-3 5 16,0 6-12-16,-3 2-7 16,-15 1 1-16,2-6-4 15,-1-7 1-15,3 1-6 0,3-8-2 16,5-3-7 0,4-2 4-16,2-2 2 0,0 2-9 15,0 0 1-15,0 6 7 16,6-2 2-16,15 2 2 15,2 4 6-15,2-6-2 16,2 2 0-16,0 2-1 16,-3-2 1-16,0-3-1 15,-1-1-5-15,-3-4 0 16,1 0-13-16,-2-4-44 16,-1-23-57-16,-7-3-156 15,-5-3-193-15</inkml:trace>
  <inkml:trace contextRef="#ctx0" brushRef="#br0" timeOffset="-104808.86">24898 15972 400 0,'0'0'396'0,"0"0"-328"0,0 0 41 16,0 0-12-16,0 0-82 15,0 0-14-15,-111 115 3 16,109-82 0-16,2 3 1 16,0-2 3-16,8 2 10 0,13-4-4 15,6-2-14 1,2-12-3-16,4-12-31 0,0-6-12 16,3 0-13-16,-5-14-7 15,-6-11 0-15,-14 0 14 16,-11 0-23-16,0 6 23 15,-11 1 25-15,-14 6 27 16,-2 6 3-16,-4 2 31 16,6 0 7-16,6 0 20 15,5 4-6-15,7 0-20 16,7 0-35-16,0 0-33 16,0-2-140-16,25-2 45 0,6 4 29 15,3-8 3 1,-1 2-87-16</inkml:trace>
  <inkml:trace contextRef="#ctx0" brushRef="#br0" timeOffset="-104483.25">25174 16018 475 0,'0'0'210'16,"0"0"-36"-16,0 0-29 16,0 0-112-16,0 0-23 15,0 0-10-15,-42 18 0 16,36 0 0-16,-1 2 3 15,0-2 2-15,5 0-2 16,2-4-3-16,0-1-1 16,20 0-13-16,7 1-28 15,2-4-33-15,-4 2 40 16,-6 2 34-16,-3 0 1 16,-10 3 22-16,-3 4 45 0,-3 3 7 15,0 2-32-15,-3-4-19 16,-15-3-10-16,-1-1 0 15,-4-11-13-15,-4-7-8 16,3 0-27-16,0 0-10 16,4-20-64-16,11-7-38 15,9-4-57-15,0 3-93 16</inkml:trace>
  <inkml:trace contextRef="#ctx0" brushRef="#br0" timeOffset="-104135.72">25382 16016 594 0,'0'0'120'15,"0"0"-18"-15,0 0 14 16,0 0-79-16,0 0-27 16,0 0-8-16,-107 121 3 15,107-85-2-15,0-9 13 16,0-1 4-16,11-8-11 15,7-4-4-15,1-14-5 16,8 0-15-16,0-6-28 16,4-20 2-16,-4-6-7 15,-4 2 8-15,-6 12 30 0,-8 3 10 16,-6 13 39 0,-1 2 42-16,2 5 4 0,7 21-56 15,3 8-11 1,3 3 3-16,1-1-2 0,0-13-17 15,2-2-2-15,-7-11-33 16,-3-10-83-16,-8 0-196 16,-2-10-362-16</inkml:trace>
  <inkml:trace contextRef="#ctx0" brushRef="#br0" timeOffset="-102982.52">20324 15149 326 0,'0'0'249'0,"0"0"-214"0,0 0 19 16,0 0 94-16,0 0-51 16,0 0-21-16,0 0-2 15,-6-26-13-15,6 26-11 16,-3 0-11-16,-6 0-14 16,-8 0-13-16,-8 4-4 15,-4 15 5-15,-9 0 1 16,-3 6 11-16,-5 3-6 15,-8 3-5-15,4 0-3 16,-8-1-1-16,-5 1-2 16,-3 2-6-16,-6-1 2 15,-4 2 1-15,4-6 16 16,4 4-12-16,3 2-1 0,7-6-6 16,10-3-2-16,9-10 0 15,17-6 0-15,11-9-1 16,11 0-15-16,0 0 0 15,0 0 0-15,0 0 2 16,4-6-2-16,8-2-12 16,1-1-36-16,3 1-35 15,-3 2-52-15,-5 3-93 16,-8-2-83-16</inkml:trace>
  <inkml:trace contextRef="#ctx0" brushRef="#br0" timeOffset="-102466.73">19138 15516 646 0,'0'0'112'0,"0"0"-69"0,0 0 66 0,0 0-34 16,0 0-29-16,0 0-23 15,5-9-3-15,-5 14-1 16,-9 13 0-16,-11 9-11 15,-4-1 0-15,-1 6-4 16,-2-4 2-16,0 2 3 16,6 1-5-16,0-4 0 15,11-9 3-15,4-8-3 16,6-3-4-16,0-7 0 0,0 0-15 16,18 0 0-1,12 0 15-15,3-4 8 0,2-2 2 16,8 6-2-16,4 0 1 15,0 0-2-15,-3 0 6 16,-4 6-6-16,-9 7-6 16,-9-3 0-16,-5-2-1 15,-11-2-42-15,-6 1-45 16,0-2-157-16,0-1-382 16</inkml:trace>
  <inkml:trace contextRef="#ctx0" brushRef="#br0" timeOffset="-101665.15">22431 15027 575 0,'0'0'262'0,"0"0"-180"16,0 0 27-16,0 0-49 15,0 0-48-15,0 0 0 16,41 38 8-16,-17-20 16 0,-2 1 15 16,3 2 1-1,0 10 3-15,2 8-16 0,2 8-5 16,2 0-15-16,2 3 0 15,5-3 1-15,0-2-5 16,-3-8-6-16,-2-5 2 16,-4-3 1-16,-6-9-8 15,-10-6-4-15,-1-9-2 16,-6 0-5-16,-4-5-28 16,3 0-23-16,-5 0 8 15,0 0-9-15,0 0-27 16,0 0-53-16,0 0-175 15,0 0-144-15</inkml:trace>
  <inkml:trace contextRef="#ctx0" brushRef="#br0" timeOffset="-101310.09">22909 15396 514 0,'0'0'198'0,"0"0"-76"16,0 0 8-16,0 0-64 16,0 0-40-16,0 0 15 15,46 34-4-15,-26-10-13 16,1-1 4-16,-4-2-4 16,6-3-4-16,-5 0-11 15,-3-4-3-15,-4-1 0 0,-2-3-4 16,-7-10-1-16,-2 3 1 15,0-3 0-15,0 5 11 16,-9-1 25-16,-15 6-25 16,-5-1-8-16,-6 7-2 15,-4 3 2-15,1 3-3 16,5-4-2-16,4 0-2 16,6-8-5-16,8 1-23 15,-1-4-35-15,1 1-108 16,1-8-336-16</inkml:trace>
  <inkml:trace contextRef="#ctx0" brushRef="#br0" timeOffset="-99693.99">20108 16931 586 0,'0'0'286'0,"0"0"-188"0,0 0 8 16,0 0-14-16,0 0-56 15,0 0-14-15,0 0 3 16,-85-17 2-16,60 9-9 16,-2 8-3-16,-1 0 1 15,-3 0-14-15,-3 0 1 16,3 0-3-16,5 0 1 15,-1 8-3-15,7 2 0 16,4-3-2-16,3 4-5 16,6 1-2-16,1-2 3 15,3 6 1-15,1-2 7 0,-1 9 0 16,3-2 2-16,0 11 1 16,-2 4 2-16,-2 9 1 15,-5 1 1-15,0-2-3 16,-2 0-4-16,2-8 5 15,-2-6-4-15,-1-6 2 16,6-6-2-16,-3-2 1 16,3-6-2-16,4-2 2 15,-1-4-4-15,3-2 1 16,0 2 0-16,0-4-5 16,0 5 5-16,0-2 1 0,0 7-1 15,16 2 2 1,8-2 0-16,8 2 1 0,10-6 3 15,7-2 0-15,2-4-3 16,0 0 4-16,-4 0-5 16,-7 0 0-16,-9-4-1 15,-6-2-4-15,-8-2-13 16,-10-6-34-16,-7-8-53 16,0 0-111-16,-20-8-222 15</inkml:trace>
  <inkml:trace contextRef="#ctx0" brushRef="#br0" timeOffset="-99512.02">19715 17259 792 0,'0'0'116'0,"0"0"-62"0,0 0 9 15,0 0-40-15,0 0-16 16,139-10-7-16,-97-4 0 15,-4 2-30-15,-1-2-24 16,-2 6-95-16,-4 4-138 16</inkml:trace>
  <inkml:trace contextRef="#ctx0" brushRef="#br0" timeOffset="-99106.89">20277 17179 101 0,'0'0'717'15,"0"0"-590"-15,0 0-35 0,0 0-3 16,0 0-39-16,0 0-28 16,-88-6-12-16,65 6 2 15,-4 6-8-15,2 16-4 16,1 4 1-16,4 3-2 16,6 0 2-16,6 3-2 15,8-6 1-15,0-4-5 16,0-8 3-16,24-6-3 15,5-8-15-15,7 0-3 16,2-26 6-16,-5-10-6 0,-4 0 23 16,-7 6-1-16,-11 12-9 15,-6 8 7-15,-3 10 3 16,-2 0 11 0,0 0 33-16,0 14-3 0,0 18-26 15,0 12-7-15,0 4-6 16,0 2 4-16,5 3-4 15,-1-8 2-15,3-4-2 16,-5-1-2-16,-2-4-3 16,0-6-11-16,0-8-50 15,0-8-54-15,-4-4-157 16,-8-10-157-16</inkml:trace>
  <inkml:trace contextRef="#ctx0" brushRef="#br0" timeOffset="-98731.58">20368 17245 562 0,'0'0'141'0,"0"0"-22"15,0 0 5-15,0 0-61 16,0 0-29-16,0 0 4 16,0 0 6-16,0 110-11 0,10-78-3 15,-2-4-9 1,5-6-9-16,3-5-6 0,-3-12 0 16,6-1 2-16,-2-4-6 15,5-9-2-15,5-26 0 16,-4-5 1-16,-4-6-1 15,-7 2-11-15,-6 9-7 16,-3 8 6-16,-3 12-15 16,0 15-4-16,0 0-20 15,-11 0-171-15,-1 23-471 16</inkml:trace>
  <inkml:trace contextRef="#ctx0" brushRef="#br0" timeOffset="-98479.64">20642 17227 534 0,'0'0'267'0,"0"0"-132"15,0 0-4-15,0 0-58 16,0 0-22-16,25 124-15 15,-21-92-12-15,3-6-15 16,-4-4-3-16,-1-8-5 0,-2-4-1 16,0-6-9-1,0-4-59-15,0 0-116 0,-2-22-293 16</inkml:trace>
  <inkml:trace contextRef="#ctx0" brushRef="#br0" timeOffset="-98120.81">20765 16763 547 0,'0'0'229'0,"0"0"-115"16,0 0-18-16,16 111-40 15,-10-67-32-15,3 6 7 16,1 2 15-16,-4 7 6 16,1 9-1-16,-1-3-3 15,-2 4-14-15,2-15-18 16,0-6-16-16,1-16-8 15,-3-10-26-15,0-10-10 16,-2-12-41-16,-2 0-50 16,0-12-157-16,0-10 15 0,0-6-132 15</inkml:trace>
  <inkml:trace contextRef="#ctx0" brushRef="#br0" timeOffset="-97857.39">20919 17218 143 0,'0'0'482'0,"0"0"-362"16,0 0 6-16,0 0-22 15,0 0-34-15,24 111-24 0,-17-85-11 16,-3-2-10-1,1-2 8-15,0-8-19 0,-5-6-8 16,2-4-6 0,-2-4-8-16,0 0-59 0,2 0-90 15,2-18-170-15,1-4-138 16</inkml:trace>
  <inkml:trace contextRef="#ctx0" brushRef="#br0" timeOffset="-97321.36">21016 16879 542 0,'0'0'175'16,"0"0"-121"-16,0 0 54 16,39 129-46-16,-22-89-28 15,2 4 4-15,-6 6 17 16,-2 3-6-16,-4 1 6 16,-5-4-3-16,0-1-23 0,0-14-10 15,-2-9-10 1,2-12-8-16,1-6-1 0,-3-8-15 15,0-8-30-15,0-23 8 16,0-6 30-16,0-7 1 16,0 10 6-16,0 11 0 15,4 4-10-15,10 7-14 16,5 7-15-16,4 4 11 16,-1 1 9-16,-1 0 8 15,-4 10 11-15,-6 12 10 16,1 0 8-16,-2 6 20 15,-5-2-7-15,-3 0-4 16,-2-2-11-16,0-7 8 16,0-4-1-16,-2-9-5 0,-11 0-6 15,-6-4-12 1,-2 0-32-16,3-15-39 0,-1-4-94 16,6 5-135-16,7 5-58 15</inkml:trace>
  <inkml:trace contextRef="#ctx0" brushRef="#br0" timeOffset="-96824.22">21336 17271 545 0,'0'0'127'0,"0"0"26"0,0 0-16 15,0 0-51-15,0 0-27 0,66 121-22 16,-57-98-8-16,-3-7 0 16,0-5-15-16,-4-8-10 15,-2-3-4-15,0 0-5 16,0-18-29-16,0-16 20 16,0-11-5-16,0-4 6 15,0-1 13-15,0 6-7 16,0 4 7-16,15 8 0 15,5 10 0-15,0 8-15 16,0 9-20-16,1 5-12 16,-6 5 32-16,-1 13 15 15,-6 4 4-15,-1-3 11 0,-7 4 8 16,0-5-2-16,0 2-10 16,0-6-1-16,0 4-3 15,-7 0 3-15,-3 4 0 16,2 0-5-16,2 0 2 15,6 1 1-15,0-4-7 16,0-2-1-16,0-8 0 16,8-1-3-16,6-2-3 15,-1-2-2-15,3 0-3 16,-1-4 5-16,3 0-23 16,-2 0-66-16,0 0-157 15,-8-18-98-15</inkml:trace>
  <inkml:trace contextRef="#ctx0" brushRef="#br0" timeOffset="-96608.39">21732 17195 506 0,'0'0'299'0,"0"0"-199"0,0 0 2 0,0 0-31 16,0 109-49-16,0-84-5 15,0 2 9-15,3-4-15 16,3-4-11-16,1-12-2 16,1-3-61-16,4-4-100 15,-1 0-203-15,5-11-190 0</inkml:trace>
  <inkml:trace contextRef="#ctx0" brushRef="#br0" timeOffset="-96372.98">21922 17217 328 0,'0'0'274'16,"0"0"-147"-16,0 0 45 15,0 0-83-15,0 0-67 16,0 0-5-16,-54 78 7 16,54-52-6-16,0 1-1 15,0-2 8-15,0 0-4 0,18-8-10 16,-1 1-2-1,2-6 2-15,3-3-11 0,-5-9-10 16,2 0-45-16,-4-21-54 16,-3-11-60-16,-8-8-29 15,-4-4-75-15</inkml:trace>
  <inkml:trace contextRef="#ctx0" brushRef="#br0" timeOffset="-96195.6">21610 17067 294 0,'0'0'0'0,"0"0"-28"15,0 0-238-15</inkml:trace>
  <inkml:trace contextRef="#ctx0" brushRef="#br0" timeOffset="-95961.41">20781 17017 702 0,'0'0'75'0,"0"0"-75"16,0 0-1-16,0 0-119 16,0 0-227-16</inkml:trace>
  <inkml:trace contextRef="#ctx0" brushRef="#br0" timeOffset="-61423.12">21955 16749 262 0,'0'0'76'0,"0"0"12"0,0 0 26 15,0 0-52 1,0 0-32-16,0 0 11 0,0 0 27 16,-18-9-1-16,16 5-3 15,2 4-15-15,-3 0-13 16,3 0-4-16,0 0-1 16,0 0-4-16,0-5-3 15,0 5-8-15,0 0-3 16,0 0 0-16,0 0-3 15,-4-5 1-15,0 1 4 16,-3 0-2-16,0-5-11 16,-2 4 3-16,-2-3 2 15,-7 8 3-15,-1 0-3 16,-4-4-2-16,-1 4-3 16,-5-6-2-16,0 1 0 0,-5-3 2 15,-1 4-1-15,4-2-1 16,1-2 1-16,6 4 7 15,-1 1 6-15,4 1 1 16,-4 2-1-16,-6-4-6 16,2 4-3-16,-3 0-3 15,1 0-2-15,2 0 1 16,0 0 0-16,2 0 0 16,0 0 4-16,-2 0-1 15,3 0 0-15,0 0 5 16,-1-5 0-16,2 5 5 15,0-4-4-15,1 4-2 0,0-4 6 16,-3 0-11-16,-2 2 1 16,2-2 3-16,-4 0-5 15,0 0 1 1,2-2 3-16,-2 6-3 0,2-4-2 16,0 4-1-16,2-3 0 15,0 3 0-15,0 0-1 16,1 0 1-16,-1 0 0 15,-2 0 0-15,2 0 0 16,-2 3 2-16,2-3-2 16,3 0 1-16,2 0 2 15,-3 0 4-15,3 0-7 16,-3 0-2-16,3 0 2 0,2 0 0 16,2 0 0-1,5 0 0-15,-5 0 0 0,-5 0 1 16,4 0-1-1,-6 0 0-15,0 0-1 0,4 4 1 16,-6 2-2-16,-2-2 1 16,-2 4 1-16,0 2 0 15,2-1 0-15,0-5 0 16,4 1 0-16,-2-1 0 16,4-4 1-16,0 4-1 15,0-4 0-15,-2 0 0 16,-1 4 0-16,1 2 0 0,1-2 0 15,-1 0 2 1,3 0-2-16,-1-2 0 0,0 7 0 16,-2-2 0-1,0-1-2-15,0 2 2 0,-1 1-3 16,0 0 1-16,-1 0 0 16,0 5 0-16,4-5 1 15,1 8 1-15,-2-4 1 16,2 2-1-16,-5-3-2 15,2 5-1-15,2 2 0 16,2-5 3-16,3-3-1 16,0 4 1-16,2-5 0 15,1-2-2-15,-3 7 0 16,0-4-6-16,-4 3 2 16,0 5 6-16,-3 2-9 0,0 5 8 15,2-2 0 1,0 2-1-16,3 1-4 0,2-4 5 15,2-5-2 1,-2 5-3-16,1-1 4 0,-2 0 2 16,2 4 0-16,-1-1 0 15,1 0 0-15,-2 0-1 16,7 4 1-16,-5 1-1 16,5-3 1-16,2 0 0 15,1-1 0-15,3 1 0 16,-1-4 2-16,2 4-4 15,1 3 4-15,-1-2-4 0,3-2 1 16,0 2 1-16,2 2 0 16,0-2 3-16,0 3-2 15,0-4 1-15,13-1 2 16,7 0 3-16,5-1-2 16,11-4-3-16,1-2 4 15,11 2-1-15,0-3 3 16,-3 1-2-16,-1-7-3 15,-5 2 6-15,-4 0-5 16,1-2-4-16,-5-2 7 16,5 2-6-16,-3-2 0 15,5 2 0-15,0-6-1 16,-2 6-1-16,-1-6 1 16,-2 5 4-16,3-4-4 15,-1 1 0-15,1 0 0 16,0-2 0-16,0 2 1 0,-1-3-1 15,5 1 0-15,3-4 3 16,-3-2-3-16,-2 5 1 16,-3-5-1-16,-2 4 0 15,-1 3 0-15,-1-4 0 16,-2 1 0-16,0 0 1 16,0 5-2-16,0-3 2 15,2-3-1-15,2 1 1 16,-4 3-1-16,7-4 0 15,-3 1-1-15,2 0 0 16,-2-4 0-16,2 4 1 0,1 2-5 16,-1-6 4-1,5 4 0-15,-1 1 1 0,-6-2 0 16,1 4 1-16,-1-4-1 16,0 1 1-16,1 0-1 15,-1 0 0-15,0 1 0 16,3 0-2-16,0 4 1 15,0-3-4-15,6-3 3 16,3-3 0-16,3 0-1 16,2 0-1-16,-4 0-3 15,-3 0 7-15,-5 0 2 16,-3 0-2-16,0 0-1 16,1 0 1-16,5 0-1 0,-1 0-1 15,-1 0-3 1,1 0-4-16,1-3-4 0,-1-3 4 15,2 1-4-15,-4 1 1 16,-2 0 10-16,-3 4 2 16,-4-1 0-16,-2-1 0 15,2 2 1-15,-2-3 0 16,-3-1-1-16,0 4 0 16,-1-4 1-16,0 0-1 15,-2 3 0-15,4-8-3 16,4-3-1-16,0-6 1 15,0 4 1-15,2-4 2 0,-2 7 1 16,0-5-1 0,-2 3-1-16,0 3-1 0,2-2 2 15,-3-3-1-15,-2 8 1 16,1-3-3-16,-4-2 3 16,0 2 0-16,-3-3 0 15,5-4-2-15,-1-3-1 16,2-6 1-16,-1 3 2 15,1 2 0-15,-2-6 0 16,-4 5-1-16,-3 4-1 16,-1-4-10-16,-5-2-2 15,3-6 5-15,-6 2 9 16,1-2-2-16,-5 4 1 16,-2-2 0-16,0 2 1 15,0 2 2-15,0-2-2 16,0-1 0-16,0 1-3 0,0 2 3 15,0 2-1-15,0 0 1 16,0 4 1-16,0-4 1 16,-9 0-2-16,-3-5-2 15,2-4 2-15,-3-1-13 16,-3-5-10-16,3 4 9 16,-3 1 9-16,-2 2 5 15,2 6 1-15,-4 2 0 16,0 4 0-16,-6 0 0 15,-6 6-1-15,-1 1 2 16,-5-1 4-16,2 6-6 0,-2-2 1 16,-2-2-2-1,3-2 1-15,1-2 0 0,5-4 0 16,4 6 0-16,5 2 1 16,-1 2-1-16,8-2-1 15,1 5 1-15,1-2 2 16,1 1-1-16,-1 2-1 15,-2-4-5-15,-1 2-7 16,1 2-22-16,-1-11-20 16,3 8 18-16,4-5-9 15,2 2-5-15,1 6 25 16,1-7 8-16,-1 8-7 16,1 3 0-16,-4 0 12 0,0 0-20 15,-5 0-33 1,-3 9-42-16,-1 14-125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6T00:15:41.78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906 8849 6 0,'0'0'17'0,"0"0"29"0,0 0-1 0,0 0-12 16,0 0-7-16,0 0-7 15,0 0-19-15,0 0 2 16,0 0 1-16,-4 0-3 15,-3 0 0-15,5 0 1 16,-2 0 1-16,1 0 15 16,3 0 5-16,0 0 3 15,0 0-9-15,0 0-4 16,0 0-8-16,-2 0-2 16,2 0 0-16,0 0 5 15,0 0 9-15,0 0 5 16,-2 0-7-16,2 0-7 0,0 0 4 15,-2 0 4-15,2 0-8 16,0 0 2-16,0 0-1 16,0 0-3-16,0 0-1 15,0 0 4-15,0 0 2 16,0 0 4-16,0 0 8 16,0 0-6-16,0 0 3 15,0 0-4-15,0 0 3 16,0 0-4-16,0 0-6 15,0 0 3-15,0 0 2 16,0 0-11-16,0 2 4 16,0 0 2-16,0 2-2 15,0 4 1-15,0 1 6 16,0-1-6-16,0-1-2 16,0-3-1-16,0-2-1 0,0 4 1 15,0 0 3-15,0 2 6 16,0 1-4-16,-5-1-7 15,3 3 9-15,-1 1-2 16,3-1 0-16,-2-1 7 16,2 6-8-16,-2-2 3 15,2 1 1-15,0-3 3 16,0 2-3-16,0 1-5 16,0-2 0-16,0 5 1 15,0-1-2-15,0-3-1 16,0 2-2-16,0 0 0 15,0 2 3-15,0 2-2 16,0 2 1-16,0 2 2 16,0-4 3-16,0 2-7 15,0 2 5-15,0-2-3 0,0 0-2 16,0 0 6-16,0-1-1 16,0 0-3-16,0 0 2 15,0-2-4-15,0 6 2 16,0-3-4-16,0 3 4 15,0 2-3-15,0-4-1 16,0 2 0-16,0-1 1 16,0-2-1-16,0 2-1 15,0 2 1-15,0-2 0 16,0 0 1-16,0 0-1 16,0 0-1-16,0 2 4 15,0 1-1-15,0-1-3 0,0 1 5 16,0-4-5-16,0 1 3 15,0 4-2-15,0-2 1 16,0 2-2-16,0 1 2 16,0 1-2-16,0-5 0 15,0 0 0-15,0-6 1 16,0 1-1-16,0-2 1 16,0 0-1-16,0 4 0 15,0 5 0-15,0 3 0 16,0 3 0-16,0 0 1 15,0 1 0-15,0 0-1 16,0 0 0-16,0-2 0 16,0 5 0-16,0-6 0 0,0 2 1 15,0-6-1-15,0 0 0 16,0-4 1-16,2 4-1 16,-2-1 0-16,0 5-1 15,0 0 1-15,0-1 1 16,0-1-1-16,0 0 1 15,0 3-2-15,0 3 1 16,0-3-1-16,0-4 1 16,0-3 0-16,0-2 2 15,0-1-4-15,0 0 2 16,0 5 0-16,0 2 0 16,0 3 1-16,2 3-1 0,-2-2 1 15,0 7-2-15,0 5 3 16,3-1-3-16,-3-2 1 15,0-1 0 1,0-4 0-16,0 0 0 0,2-2 0 16,-2-3-1-16,2-4 1 15,-2 0 0-15,0 5 1 16,0 0-1-16,0 7 3 16,0 3-3-16,0 5 0 15,0 7 0-15,0 8-2 16,3 3 1-16,-1 0 1 15,0-11 0-15,0-13 1 16,1-3 2-16,-3-6-3 0,2-1 1 16,-2 1-1-1,2-4 0-15,0 1 0 0,-2 1-1 16,2 3 2-16,0 2-1 16,1 1 1-16,-1 4-1 15,-2-2 0-15,0-2 0 16,0-3 0-16,0-4 0 15,2-2 0-15,-2-2 0 16,0 1 0-16,0 0 0 16,0 3 0-16,0 0 0 15,0-4 0-15,0 1 0 16,0 1 0-16,0 4 0 0,0 2 0 16,0 4 1-16,0 0-2 15,0-3 2-15,0 1-1 16,0-5 1-1,0 1-1-15,0 0 0 0,0 3 0 16,0 1-1-16,0 4 1 16,0-4 1-16,0 4 0 15,0 0-1-15,0 0 0 16,0-2 1-16,0-1 0 16,0 1 0-16,0-3-1 15,0 4 0-15,0-3 0 16,0-1 0-16,0 4 0 15,0-3 0-15,0 0 0 16,0 2 2-16,0-1-2 16,2 1 0-16,-2-7-2 0,0 4 4 15,0-3-2 1,0-6 0-16,0 6 0 0,0-1 0 16,3 0 0-16,-3-4 0 15,2 4 1-15,-2-1-1 16,3 4 1-16,-3 2-1 15,0 3-1-15,0 1 1 16,2 0 0-16,-2-3 0 16,0 3 1-16,0 0-1 15,0-5 0-15,0-3 0 16,0 2 0-16,0-2 0 16,2-1 0-16,-2-7 0 0,0 2 0 15,2-5 0-15,-2 4 0 16,0-3 0-16,0 2 0 15,0 3 0-15,0 2 0 16,0 1 0-16,0-1 0 16,2 0 1-16,0-3-1 15,0 11 0-15,-2-6 0 16,0 1 0-16,3 2 0 16,-3-1 0-16,0-7 0 15,2 2-1-15,-2 2 1 16,0-4 0-16,0 2 0 15,0-2 0-15,0-2 0 16,0 2 1-16,0 0-1 0,0 2 0 16,0 2 0-16,0 2 0 15,0 0 0-15,0 3 0 16,0-4 0-16,0 0 0 16,0-4 0-16,2 9 0 15,-2-9 0-15,0 7 0 16,0-1 0-16,0-2 1 15,0 1-1-15,2 3 0 16,1-3 0-16,-3-2 0 16,2 2 0-16,1 4 0 15,-1-2 0-15,0 2-1 16,-2 0 2-16,2 0-2 0,-2-4 2 16,0-2-2-16,2 2 3 15,0-5-2-15,-2 1 0 16,0 2 0-1,0-9 0-15,0 2 0 0,0 1 0 16,0 2 0-16,0 4 0 16,0 6 0-16,0 0 0 15,2 0 0-15,1 0 0 16,-1-2 0-16,-2 3 1 16,0-5-3-16,2 4 3 15,-2-5-1-15,2-4 0 16,-2 3 0-16,0-6 0 15,2 6 0-15,-2 0-1 0,3 2 1 16,0 0-2-16,-3-1 2 16,2-4 0-16,0-1-1 15,-2 7 1-15,2 1 0 16,-2-2 0-16,0 0 0 16,0-2 0-16,0-3 0 15,0 0 0-15,0 3 1 16,0-1-1-16,2 2-1 15,-2 0 1-15,0 1 0 16,2-2 0-16,-2-3 0 16,0-4 0-16,2-2 0 15,-2-6 0-15,3 3 0 16,-3-2 0-16,0 2 0 16,0-4 0-16,0-1 0 0,0 6 0 15,0-1 0 1,0-2-1-16,0-2 1 0,2 5 0 15,-2-6 1-15,2-1 2 16,-2-2-3-16,0-6 0 16,0 1-1-16,0-2-1 15,0 0 1-15,0-3-3 16,0 0 6-16,0 0-3 16,0 0 2-16,0 7 1 15,0-2-2-15,0 3-6 16,0-3 6-16,0-5 0 15,0 0 1-15,0 0-1 0,0 0 0 16,0 0-1-16,0 0 2 16,0 5-3-16,0-5 0 15,0 0 2-15,0 0 0 16,0 0-2-16,0 0 0 16,0 0 2-16,0 0-2 15,0 0-2-15,0 0-4 16,0 0-2-16,0 0-2 15,0 0 4-15,0 0 3 16,0 0-35-16,0-10-42 16,0-16 38-16,0-5 44 15,0-9 4-15,0-2-3 16,0-6 0-16,0-6 5 16,0 1-5-16,0-4 0 15,0 2-1-15,0 1 0 0,0 0 4 16,-2-2-4-16,0 1 6 15,-1 2-4-15,-1 0-2 16,4 3 1-16,-2-4 1 16,0 0 5-16,0-4 2 15,2-1-5-15,0-2 1 16,0 3-2-16,-2 0 0 16,2 0-1-16,-3 10-2 15,0-2 0-15,1 1 0 16,2 5 0-16,-2-2 0 15,0-2 2-15,0-2 1 16,-1 1-3-16,3-1 0 0,0-2 0 16,-2-2 0-1,0-4 3-15,0-4-5 0,0-1 4 16,0 1-3-16,2 7 2 16,0 5-1-16,-2 6 5 15,2 0-5-15,-3 0 0 16,1 3 0-16,-3-4 4 15,3-5-2-15,2-2 6 16,-2-10-7-16,2-6 8 16,0-2 2-16,-5 2-2 15,3 8-5-15,2 6-3 0,0 9 1 16,0 8 2 0,0 2 8-16,-2-3-7 0,0-4-4 15,2-4 0-15,-2-11-1 16,2 1 1-16,-2-2 0 15,-1 4 0 1,3 9 3-16,0 6-6 0,-2 3 5 16,-1 2-3-16,1 4 0 15,0-3 3-15,2 1-3 16,-2-3 0-16,2-9 1 16,-3-6 0-16,-1-7-1 15,4-1 0-15,-2-1 0 16,2 5 1-16,0 10-1 15,0 8-1-15,0 10 1 0,0 2 1 16,0 0-1-16,0-2 3 16,-2-8-3-16,2-6-2 15,-2-14 2-15,2-9-1 16,0-7 1-16,0 2 1 16,0 2 1-16,0 12-2 15,0 12-2-15,0 11 2 16,0 10 0-16,0 0 0 15,0 1 2-15,-3-3-1 16,3-6-2-16,0-7 2 16,0-9-2-16,0-10 2 15,-2-3 0-15,2-3-1 16,-2 8-2-16,0 3 2 0,-1 9 2 16,3 7-2-16,0 2 2 15,0 2-1-15,-2-4-1 16,2-2 0-16,0-6 0 15,-2-7 2-15,-1-1-3 16,1-4 1-16,0-3 0 16,2 1 1-16,0 5 2 15,0 2 1-15,0 10-3 16,0-1-1-16,0-3 0 16,-2-3 0-16,2-2 0 15,0-6 1-15,-2-1-1 16,0 4 0-16,-1 1 2 15,1 6-2-15,2 1-1 16,0 5 1-16,-2-2 1 0,2-4 1 16,0 0-2-16,0-2 0 15,0 2 0-15,0 0 1 16,-2 2-2-16,2-1 1 16,0-1-3-16,-2 0 3 15,-1 3 0-15,3-1 0 16,0 7 0-16,-2-4 1 15,2 3 1-15,0 0-2 16,0 0 0-16,0 2-3 16,-3 0 3-16,3 1-2 15,0 0 2-15,0 3 2 16,0 3-2-16,0 0-3 16,-2 4 3-16,2-4 1 0,0 1-1 15,0-5 0 1,0 2 1-16,0-4 0 0,0-2-1 15,0-2 0-15,0-1-2 16,0-2 2-16,0-2 0 16,0 5-5-16,0 1 5 15,0 2 2-15,0 5-1 16,0-6 0-16,0 1-2 16,0-4 2-16,0 4-1 15,0 0 0-15,0 2 0 16,0 4 0-16,0 0-3 15,0-2 1-15,0-1 2 0,0 2 0 16,0 0 0 0,0 4 2-16,0-4-2 0,0 0 0 15,0-7-1-15,0-3 1 16,0-5 0-16,0 2-1 16,0 4-2-1,0 2-2-15,0 5 4 0,0 4 1 16,0-3-8-16,0 1 3 15,0 2 10-15,0-4-7 16,-2-3 4-16,2-4 0 16,-2-4-1-16,2-4-1 15,0 5-1-15,0-1 1 16,0 9 0-16,0 9-2 0,0 7 2 16,0 9-1-1,0 4-7-15,0 2 7 0,0 2 1 16,0-1 1-16,0 1 1 15,0-6-4-15,0 0-14 16,0-5-22-16,0-3-13 16,0 2-10-16,0 5-4 15,0 2-5-15,0 5-57 16,0 0-56-16</inkml:trace>
  <inkml:trace contextRef="#ctx0" brushRef="#br0" timeOffset="4219.1">10 14945 1 0,'0'0'0'0,"0"0"-1"0</inkml:trace>
  <inkml:trace contextRef="#ctx0" brushRef="#br0" timeOffset="4482.18">10 14945 4 0,'0'21'9'16,"0"-21"-6"-16,21 0-2 15,28 5-1-15,16-1 2 16,6-2-1-16,-7 2-1 15,-2 0 5-15,5-4-1 16,-9 4-4-16,11-4 0 16,22 6-7-16,1 3-15 15</inkml:trace>
  <inkml:trace contextRef="#ctx0" brushRef="#br0" timeOffset="4572.83">1236 15213 59 0,'0'0'3'15,"0"0"-2"-15,172-20-1 0,-97 4-14 16</inkml:trace>
  <inkml:trace contextRef="#ctx0" brushRef="#br0" timeOffset="6889.05">2480 15659 0 0,'0'0'0'0,"0"0"0"15,0 0 3-15,-121 18-2 16,114-16-1-16,5-2-4 16</inkml:trace>
  <inkml:trace contextRef="#ctx0" brushRef="#br0" timeOffset="10483.33">554 16079 1 0,'0'0'2'0,"0"0"-1"15,0 0-1-15,0 0 0 16,0 0 2-16,0 0-2 16,-2 0-5-16,2 0 4 15</inkml:trace>
  <inkml:trace contextRef="#ctx0" brushRef="#br0" timeOffset="16873.52">258 15695 25 0,'0'0'44'0,"0"0"18"0,0 0-4 16,0 0-5 0,0 0-16-16,0 0-5 15,0 0-7-15,0-4-1 16,0 4-7-16,0 0-13 0,0 0-4 16,0 0 13-16,0 0 1 15,0 0-1-15,0 0 6 16,0 0-7-16,0 0 10 15,0 0-3-15,0 0-5 16,0 0 3-16,0 0-9 16,0 0 1-16,0 0 3 15,0 0 0-15,5-4-4 16,-1 2-6-16,7 2 0 16,0-2-2-16,5 2 2 15,-1-2-5-15,3 2 8 16,3-2-3-16,0 2 4 15,2-2-3-15,1 2-2 0,-1-4-1 16,-4 4 0 0,0-5 2-16,-4-1-2 0,-4 3-2 15,5-1 2-15,0 0 3 16,-1 0-2-16,7 0 2 16,1 2-3-16,-2-2 2 15,4 0 0-15,-7 4-2 16,0-6 3-16,-2 3-2 0,-3 3-1 15,1 0 1 1,-4-1 0-16,-1 1-1 16,1 0-1-16,-4 0 1 15,5 0 0-15,1 0 2 0,-4 0 5 16,3 0-4-16,-1 0 1 16,3 0-1-16,0 0-1 15,3 0 3-15,-3 0-3 16,-2 0 2-16,0 0-4 15,2 1 3-15,-1-1-1 16,1 3 8-16,1-3-10 16,-1 0 4-16,1 2-2 15,1 2-1-15,-1-4 1 16,-1 0 0-16,-1 0 0 16,2 0-1-16,-1 0-1 0,1 0 0 15,-1 0 0 1,3 0 1-16,-3 0-1 0,3 0 2 15,-1 0-1-15,1 0 0 16,0 0 1-16,2 0 0 16,1 0 0-16,4 0 3 15,-1 0-3-15,3 0 5 16,1 0-3-16,-1 4 0 16,1-4 0-16,-1 1 3 15,-2 2-4-15,-4-1 1 16,2-2 0-16,-1 0-3 15,-1 0 2-15,2 2-2 0,-1-2 2 16,0 0 0 0,-2 2-3-16,1-2 2 0,4 0-2 15,1 0 2 1,-1 0 0-16,-1 0 0 0,-4 0-2 16,0 0 1-16,-3 0 1 15,3 0 0-15,0 0-2 16,-2 0 0-16,-1 0 0 15,3 0 1-15,-1-2 3 16,4 2-1-16,-1 0 2 16,2 0-3-16,2 0 3 15,3 0-1-15,0 0-1 16,0 0 1-16,-2 0-1 16,-4 0-2-16,4 0 2 15,-2 0-2-15,-1 0-1 0,2 0 4 16,-2 0-2-16,3 0-2 15,0 0 1-15,-1 0-1 16,2 0 2 0,-1 0-1-16,0 0 1 0,0 0 3 15,4 0-5-15,0 0 1 16,6 2 4-16,-4 2-3 16,0-4-1-16,1 4 2 15,-8-4-3-15,5 0 2 16,-1 0-3-16,-1 4 2 15,0-4-2-15,2 2 2 16,-2-1-1-16,4-1 0 0,3 0 0 16,-1 0 1-16,5 0 4 15,4 0-2-15,3 0-2 16,0 0 1-16,-1 0-2 16,1 0 2-16,-3 0-2 15,2 0 2-15,1 0-1 16,-3 0 0-16,1 0-1 15,-1 0 0-15,-2 0 1 16,-2 0 1-16,2 0 0 16,-2 0 0-16,0 0-2 15,0 0 0-15,0 0 1 16,-1 0 0-16,3 0-1 16,1 0 0-16,-1 0 0 15,0 0 1-15,1 0-1 16,-4 0 0-16,1 0 1 0,2 0-2 15,-5 0 1-15,6 0-1 16,-3 0 1-16,1 0 1 16,9 0 0-16,-2 0-1 15,3 0 0-15,-2 0 0 16,-2 0 2-16,-6 0-2 16,-1 0-2-16,1 0 1 15,-8 0 1-15,0 0 1 16,-2 0 1-16,-5 0-2 15,1 0 2-15,-1 0-2 16,-1 0 1-16,-4 0-1 16,2 0 1-16,-1 0 1 0,-1 0-2 15,2 0 1-15,1 0-1 16,0 0 0-16,1 0 3 16,3 0-2-16,1 0-1 15,2 0 1-15,-2 0 1 16,-3 0-2-16,1 0 0 15,-1 0 0-15,-1 3 0 16,2 0-1-16,0-3-1 16,2 5 2-16,2-5 0 15,3 4 3-15,-3 0-3 16,2 0 4-16,-4 2-3 16,-1-6 0-16,3 4 2 15,-2 0-2-15,5-4 0 0,1 2 2 16,-2 2-2-1,2-4 0-15,1 4 2 0,-1-1-3 16,-2-3 0-16,-2 0 0 16,2 0-2-16,3 0 2 15,1 0 1-15,1 0 1 16,5 0-2-16,-2 0 0 16,3 0 0-16,8 0 0 15,1 0 0-15,0 0 2 16,1 0-5-16,-3-3 4 15,-3 3-1-15,-1-5 0 16,-5 2-1-16,-2 1 1 16,-1-2 1-16,2 0-1 15,-1 0 2-15,2 4-2 0,-3-2 2 16,8 0-2 0,-5 0 2-16,2 2-2 0,3-2 0 15,-5 2-1-15,1 0 1 16,-1 0 1-16,-1 0 0 15,-1 0 1-15,-1 0-1 16,0 0-2-16,1 0 4 16,-1 0-6-16,1 0 6 15,3 0-3-15,-3 2 0 16,-1 0 1-16,1 0 0 16,0 0-1-16,2 2 0 15,0 0 0-15,3-4-1 16,-3 4 4-16,2-2-3 0,-1 2 0 15,1 0 0-15,0-1 1 16,5-3-1-16,-1 4 0 16,-1-4-2-16,-1 2 2 15,-1 1 0-15,-3-1 0 16,2-2-2-16,-1 4 1 16,1-4 1-16,2 0 0 15,-1 0 2-15,3 0-2 16,1 0-1-16,0 0 1 15,2 0-1-15,3 0-1 16,-4 0 2-16,4 0 0 16,-3 0 3-16,0 0-3 0,-2 0 0 15,3 0 2-15,0 0-1 16,4 0-1-16,-2 0 1 16,0 0-1-16,2 0 5 15,-2 0-2-15,0 0-2 16,2 0 0-16,-3 0 1 15,0 0 3-15,0 0-3 16,1 0 0-16,-1 0-2 16,7 4-3-16,2-4 3 15,4 4 2-15,5-4-1 16,-1 0-1-16,-1 0 0 16,-7 0-1-16,-5 0 2 15,-2 2-2-15,-1-2 0 16,-4 0 1-16,4 0 0 0,-3 0 1 15,2 0-1-15,-2 0 0 16,1 0 1 0,-4 0-3-16,-1 0 2 0,-3 0 0 15,-2 2 1-15,1-2-1 16,-1 0 0-16,-3 2 1 16,-1 0 3-16,-3 0-4 15,0-2 1-15,-1 4-2 16,-3-4 0-16,0 0 1 15,0 0 0-15,0 0 0 16,0 0 3-16,-2 0-3 0,-1 0 1 16,1 5-1-1,4-5 0-15,-2 0 0 0,3 0-1 16,-3 0 1-16,2 0 0 16,-2 0-3-16,4 0 3 15,1 0 3-15,-1 0-3 16,5 0 0-16,1 0 0 15,6 0 0-15,-3 0 0 16,4 0 0-16,-5 0-2 16,-1 0 2-16,1 0 0 15,-3 2 0-15,-1-2-2 16,1 0 2-16,1 0 0 16,0 0 1-16,-1 3-1 15,2-3-1-15,3 2 1 0,1-2 0 16,1 0 0-16,-1 0-3 15,-2 1 3 1,3 3 0-16,-3-4 0 0,3 0 0 16,-1 0 0-16,2 0 3 15,-4 0-3-15,0 0-2 16,0 0 2-16,0 0 3 16,0 0-3-16,-1 0 1 15,1 0-1-15,1 0 0 16,-1 0 0-16,4 0 0 15,-1 0 0-15,0 0 0 16,0 0 0-16,-1 5 1 16,1-5 0-16,-3 0-1 0,0 0 0 15,1 4 0-15,-3-4-2 16,-1 0 2-16,2 0-2 16,-3 2 2-16,0-2 1 15,-3 0 0-15,-4 2-1 16,0 0 0-16,-2-2 0 15,3 2 0-15,-1-2-2 16,0 0 0-16,0 0 4 16,0 0-4-16,-2 0 4 15,-2 0-6-15,0 0 6 16,0 0-3-16,0 0 2 16,2 0-1-16,0 0 0 15,0 0 0-15,-5 0 0 0,2 0 0 16,1 0 0-1,-4 0 2-15,2 0-2 0,-2 0 1 16,0 0-2-16,-1 0 2 16,3 0-1-16,-3 0 0 15,2 0 0-15,1 0-1 16,-2 0 1-16,-2 0 1 16,2 0 1-16,-1 0-3 15,3 2 1-15,-1-2 0 16,3 0 0-16,-1 0 0 15,4 0 0-15,-1 0 0 16,0 0 0-16,-3 4 1 0,1-4-2 16,2 0 1-16,-2 0 0 15,1 0 0-15,1 0 0 16,0 0 0-16,5 0 0 16,-3 0 0-16,3 0-2 15,-1 0 2-15,-1 0 1 16,1 0 1-16,-2 0-2 15,2 0 0-15,1 0-1 16,1 0 1-16,3 0 0 16,-5 0-2-16,4 0-1 15,-2 0 6-15,-1 0-5 16,1 0 4-16,1 0-4 16,-3 0 2-16,2 0-1 15,-1 0 1-15,2 0-2 16,0 0 1-16,1 0 1 0,-1 0 2 15,2 0-1-15,-2 0-2 16,0 0 2-16,1 0-2 16,-1 0 2-16,-1 0-2 15,1 0 1-15,-3 0 0 16,1 0 1-16,-5 0 0 16,-1 0-1-16,4 0 0 15,-3 0 0-15,-3 0 2 16,1 0-2-16,0 0 0 15,-2 0-2-15,0 0 2 16,0 0 2-16,0 4-1 16,2-4 1-16,0 5-4 0,-2-5 3 15,1 1-1 1,-2 2 0-16,1-1 0 0,2-2-1 16,0 0 1-16,0 0 0 15,2 0 1-15,0 0-2 16,4 0 2-16,0 0-1 15,3 0 0-15,-3 0-2 16,3 0 2-16,-3 0 0 16,0 0-2-16,2 0 2 15,-2 0 0-15,-2 0 0 16,-2 0 2-16,2 0-2 16,-2 0-4-16,-1 0 3 15,5 0 1-15,-2 0-1 0,0 0 3 16,-3 0-3-1,1 0 4-15,-2 0-4 16,2 0 1-16,-4 0-2 0,1 0 2 16,1 0-1-16,-2 0 1 15,-1 0-1-15,3 0 1 16,-3 0 0-16,-1 0 0 16,-2 0 2-16,2 0-5 15,0 0 3-15,-1 0 0 16,0 0 0-16,0 0 1 15,1 0-3-15,1 0 4 16,0 0-2-16,1 0 2 16,-3 0-4-16,1 0 5 15,-4 0-4-15,0 0 1 0,-4 0 0 16,-1 0 0-16,-6 0 0 16,-1 0-2-16,0 0 5 15,-5 0-6-15,1 0 3 16,-3 0-2-16,0 0 0 15,0 0 2-15,0 0-1 16,0 0 0-16,2 0-1 16,-2 0 4-16,0 0-6 15,0 0 2-15,0 0-64 16,0 0-146-16</inkml:trace>
  <inkml:trace contextRef="#ctx0" brushRef="#br0" timeOffset="22902.78">17336 15534 29 0,'0'0'84'0,"0"0"-11"0,0 0 22 15,0 0-24-15,0 0-2 0,0 0-17 16,0 0-13 0,-8 0-10-16,8 0 6 0,-3 0 13 15,3 0 9-15,0 0 22 16,0 0-11-16,0 0-21 15,0 0-16-15,0 0-10 16,0 0-6-16,0 0-4 16,0 0 4-16,0 0 0 15,0 0-2-15,0 0 5 16,3 0-11-16,5 9-4 16,5 0 6-16,3 5-3 15,1 3 10-15,0-2-4 16,-2 2 3-16,3 1 0 15,-2 4-1-15,1-4-7 16,-1 4 1-16,-1-5-2 0,-4-2-2 16,-1-1-1-16,-4-1 2 15,-1-11 2-15,-3 1 2 16,0-1 0-16,0-2 4 16,-2 1 1-16,0-1-2 15,0 0-4-15,0 0 3 16,0 0-4-16,0 0 2 15,0 0-1-15,0 4 1 16,0 1 1-16,0-1 5 16,0 0 2-16,-6 2-9 15,-5 2-3-15,-1-3-3 16,-1 1 4-16,0 5-3 16,-3 3-1-16,-2-1-2 15,1 1-1-15,0 3 1 0,2-3 0 16,5-3 0-16,-4 0 2 15,1-2-2-15,-1 4-2 16,1-4-2-16,1 0-1 16,6-4 0-16,3-5-5 15,3 0-11-15,0 0-21 16,0 0-38-16,0 0-13 16,9-5-48-16,1-2-148 15,-8 5-260-15</inkml:trace>
  <inkml:trace contextRef="#ctx0" brushRef="#br0" timeOffset="23886.33">16742 16244 428 0,'0'0'98'0,"0"0"-58"15,0 0 45-15,0 0-15 16,0 0-46-16,0 0-1 16,8-4 19-16,-3 4 3 15,-1 0-1-15,0 0 2 16,-4 0 13-16,2 0-12 15,-2 0-3-15,0 0-9 16,2 8-13-16,2 6 8 0,0 8-8 16,-2 5-4-16,5 5-3 15,-5 4 0-15,4 8-2 16,-1 0-4-16,-3 1 1 16,1 4-3-16,-3-5-4 15,2-3-1-15,0-10-1 16,0-9-1-16,0-3 0 15,-2-15 0-15,0-4-1 16,3 0-7-16,-3 0-10 16,2 0-26-16,-2-4-21 15,0-18-28-15,0-5-34 0,0-9-90 16,0 4-94 0</inkml:trace>
  <inkml:trace contextRef="#ctx0" brushRef="#br0" timeOffset="24268.88">16583 16244 414 0,'0'0'221'0,"0"0"-196"0,0 0 27 0,0 0 30 0,0 0-47 15,0 0-21-15,43-14 36 16,-17 10 18-16,6 1-5 16,7-2-23-16,3-3-9 15,3 2-5-15,0-8-5 16,-7 5-10-16,-4 1-3 15,-5-1-5-15,-12 5-2 16,-6 0-1-16,-2 4 0 16,-7 0 3-16,1 0-3 15,-1 0-18-15,-2 0-33 0,0 0-62 16,0 0-192-16,-2 8-233 16</inkml:trace>
  <inkml:trace contextRef="#ctx0" brushRef="#br0" timeOffset="24896.45">17164 16302 217 0,'0'0'285'15,"0"0"-214"-15,0 0 6 16,0 0 50-16,0 0-39 16,0 0-41-16,0 0 0 15,14-4 3-15,-14 4-3 16,0 0-9-16,0 0-5 16,-12 0-7-16,-1 4-14 15,-5 11-9-15,1 2-2 16,-1 5 3-16,0 1-3 15,4 3 5-15,2-2-1 16,3 6-5-16,6-2 2 16,3 2 0-16,0-4-2 15,0-2 0-15,5-2-2 0,17-6-9 16,2-2-4 0,5-6 0-16,5-2 2 0,-5-6 1 15,0 0-7-15,-5 0-5 16,1-8-11-16,-5-6-26 15,-2 1 12-15,-7-6-3 16,-7 5 13-16,-4 3 3 16,0-4 17-16,0 3-18 15,-17 2-12-15,-6 5-11 16,1 5 20-16,0 0 26 16,4 0 14-16,0 0 2 15,2 0 2-15,6 0 4 16,0 9 13-16,4-9-1 15,1 4-4-15,5-4-12 16,0 0-4-16,0 0-11 0,0 0-1 16,0 0-2-16,0 0-2 15,2 0-16-15,7-8-34 16,1-5-29-16,-2-2-71 16</inkml:trace>
  <inkml:trace contextRef="#ctx0" brushRef="#br0" timeOffset="25529.64">17336 16418 414 0,'0'0'110'0,"0"0"-9"16,0 0 41-16,0 0-15 0,0 0-57 16,0 0-18-16,73 103-4 15,-65-81-12-15,-2-4-14 16,-1-4-1-16,-3-2-6 15,0-1 1-15,-2-8-4 16,2 1-3-16,-2-4-2 16,0 0-5-16,0 0-2 15,0 0-15-15,0 0-1 16,0-7 4-16,0-8 12 16,0-7 2-16,0 0-2 15,0-5-2-15,2 6-7 16,5 3-7-16,2 0 6 15,-2 8 3-15,-3 6 1 0,3 0-6 16,-3 4-4-16,1 0 3 16,4 0 13-16,-1 8 6 15,3 9-1-15,1 2 1 16,-3-1 5-16,-3 4 1 16,2-8-2-16,-4 5-2 15,-2-8-1-15,0-1 0 16,0-6-1-16,-2 0-2 15,0-4-4-15,0 0-4 16,0 0-16-16,0-4-12 16,0-14 13-16,0-4 19 15,5-5 0-15,1 2 0 16,6 5-6-16,-1 0-10 0,-3 10-3 16,4 2-10-16,-3 6 5 15,-1 2 7-15,4 0 5 16,-1 0 7-16,-3 0 5 15,4 10 3-15,-5 12 4 16,-1 0 21-16,-4 3 2 16,-2 0-8-16,0-2-10 15,0-10-7-15,0-5-5 16,0-4-20-16,0-4-52 16,0 0-133-16,0 0-104 15</inkml:trace>
  <inkml:trace contextRef="#ctx0" brushRef="#br0" timeOffset="26067.23">17760 16780 456 0,'0'0'144'0,"0"0"-134"0,0 0 49 0,0 0 19 16,0 0-49-16,0 0-17 16,8 72 16-16,-8-72 18 0,0 0-34 15,0-18 5 1,0-14 1-16,-10-2-5 0,-4-12-5 16,3-3-2-16,7 3-3 15,-4 2-3-15,8 4 0 16,0 3 0-16,0 4-1 15,0-3 0-15,0 10-3 16,0 3-7-16,12 9-14 16,-3 5-19-16,3 5-7 15,-2 4-5-15,3 0 18 16,1 0 16-16,1 0 22 16,-1 0 4-16,-1 4-2 15,-2 10-1-15,-2 4 10 16,-4 8 37-16,-5 6 19 15,0-2-8-15,0 2-11 0,0-1-4 16,-3-12-6-16,-6-3-18 16,5-6-13-16,-3-2-2 15,3-8-5-15,-3 0-3 16,1 0-33-16,-2 0-17 16,0 0-1-16,1-18 24 15,3 0-17-15,2 1-8 16,2-4-29-16,0 6-32 15,0-2-116-15</inkml:trace>
  <inkml:trace contextRef="#ctx0" brushRef="#br0" timeOffset="26407.12">17995 16302 414 0,'0'0'213'0,"0"0"-203"0,0 0 48 0,0 0 18 16,0 0-61-16,0 0-14 15,-77 121 0-15,75-89-1 16,2-6 25-16,0-3 18 16,4 0-20-16,13-2-6 15,4-13-8-15,1-3-9 0,5-5-19 16,2-5 1-1,-3-16 10-15,-3-2 8 0,-5-2 4 16,-7 5 3-16,-7 2 4 16,-4 2-7-16,0-6 16 15,0-2 9-15,-20-2-7 16,-6-1-22-16,-8 5-7 16,-4 4-79-16,-2 12-177 15</inkml:trace>
  <inkml:trace contextRef="#ctx0" brushRef="#br0" timeOffset="28610.41">650 8849 124 0,'0'0'175'0,"0"0"-103"15,0 0 6-15,0 0-25 16,0 0-31-16,0 0-8 15,-25 20 1-15,17-10 5 16,1-2 11-16,3 2 7 16,-4-4 21-16,6-2 7 15,2-2-7-15,0-2-20 16,0 0-1-16,0 0-14 0,-2 0-1 16,2 0 2-16,0 0-4 15,0 0 0-15,0 0 3 16,0 0-9-16,0 0 2 15,0 0-2-15,0 0-5 16,0 0-10-16,0-2-2 16,0-8 2-16,4-2 6 15,12-8 4-15,-3-2 4 16,1 0-5-16,-1 4-1 16,-3 2-4-16,1 0 2 0,-5 0-3 15,1-4-3 1,0-2 2-16,2-3 2 15,-3 4 1-15,3 3-4 0,-2 4-1 16,-5 1 2-16,5 5 0 16,-1 2 0-16,-1 2-1 15,-1 1 1-15,0 3-1 16,-4-1-1-16,0 0-1 16,0-2 1-16,0 1-1 15,6 2 1-15,-6 0-4 16,2 0 3-16,-2 0-3 15,0 0 3-15,0 0 1 16,0 0 0-16,0 0 0 16,2 0 1-16,0 0 0 0,0 0-1 15,3 0 1-15,-1 0 0 16,0 0-1-16,1 0-2 16,-2 0-3-16,3 0 5 15,-2 0 0-15,5 10 0 16,-3 3 3-16,6-2 1 15,3 5-4-15,1 3 0 16,2 3 3-16,2 1-2 16,5 0 2-16,-3 1 1 15,-2-4 0-15,-2 0 2 16,-7-6-5-16,1-2 0 16,-6-2 5-16,1-3 10 15,-5 2-2-15,-2-5-5 16,2-4-4-16,-2 0-3 0,0 0-2 15,2 0-2-15,-2 0 2 16,0 0-10-16,0 0-27 16,0-2-33-16,0-15-121 15,0 0-242-15</inkml:trace>
  <inkml:trace contextRef="#ctx0" brushRef="#br0" timeOffset="30687.37">1127 8136 160 0,'0'0'24'0,"0"0"4"0,0 0 54 0,0 0-26 16,0 0-28-16,0 0 44 15,-36-29-8-15,31 23 21 16,1 2-12-16,2 2 13 16,2-2-1-16,0 4-16 15,0 0-2-15,0 0-18 16,0 0-16-16,0 0-5 15,0 0-6-15,0 0-4 16,0 0-5-16,0 0-4 16,0 8-2-16,14 15 12 0,-3 8 3 15,0 2-4 1,0 6-3-16,-2 4-8 0,2 1 2 16,-2-2 2-16,0-4-3 15,0-6 0-15,-3-12-4 16,-4-8-3-16,0-8 1 15,2-4-2-15,-4 0-4 16,0 0 4-16,0-6-11 16,0-12 11-16,0-5 0 15,-8-4 1-15,-3-3-1 16,-2-2-21-16,-1-3-4 16,1 2-19-16,2 1 5 0,-2-1 3 15,-1 5 21 1,1 4 7-16,-3 4 0 0,3 0 8 15,2 6 6-15,-1 0-6 16,6-2 5-16,4-1-5 16,0 0 0-16,2-3-1 15,0-2 0-15,0-3 1 16,0 6 2-16,10 1-2 16,4 5-1-16,1 9-9 15,6 4 7-15,1 0-15 16,5 13 12-16,-3 10 5 15,-4 6-2-15,-5 0 3 16,-5 1 1-16,-4-1 9 16,-6-1 7-16,0 0 4 15,0 2 0-15,0 3 1 0,-16 0-7 16,3 0-7 0,-2-8-2-16,1-6-2 0,6-8-4 15,-4-4-2-15,1-4-28 16,-2-3-42-16,-1 0-84 15,6 0-214-15</inkml:trace>
  <inkml:trace contextRef="#ctx0" brushRef="#br0" timeOffset="31100.54">1281 8300 359 0,'0'0'249'0,"0"0"-212"0,0 0 21 16,0 0 30-16,0 0-43 16,0 0-2-16,38 63-7 15,-34-54-8-15,2-1 8 16,1 0 15-16,0 3-5 15,-2-4-17-15,-3-1-2 16,0-2-16-16,-2-4-10 16,2 0-1-16,-2 0-6 15,0 0-3-15,0-16-7 16,0-10 16-16,0-6 9 0,0-4 3 16,0 2-7-16,0 5-5 15,2 11-3-15,0 4-7 16,5 4-10-16,-3 4-12 15,2 0-16-15,-4 6-19 16,0 0-24-16,2 0-67 16,1 0-14-16,-3 4-34 15</inkml:trace>
  <inkml:trace contextRef="#ctx0" brushRef="#br0" timeOffset="31467.61">1537 8222 620 0,'0'0'28'16,"0"0"-3"-16,0 0 85 15,0 0-60-15,0 0-21 16,0 0 12-16,-42-13-24 15,39 28-1-15,-1 4-9 16,4 6-7-16,0-1 3 16,0-3-2-16,4-1-1 15,8-3 0-15,3-7-5 0,-1-4-5 16,-4-6-7 0,1 0-18-16,-3 0-3 0,-2-4 0 15,-2-12 21-15,-1-8 8 16,-3-5-29-16,0-2-40 15,2-2-1-15,-2 7-29 16,2 8 7-16,-2 8-97 16</inkml:trace>
  <inkml:trace contextRef="#ctx0" brushRef="#br0" timeOffset="31622.92">1537 8222 188 0</inkml:trace>
  <inkml:trace contextRef="#ctx0" brushRef="#br0" timeOffset="32182.33">1537 8222 188 0,'149'0'248'0,"-149"2"-184"0,0-1 30 0,0 3-15 0,0 6-36 16,0 7 10-16,0 6-2 15,0 5 3-15,0 1-20 16,0-5-21-16,5-4-2 16,5-10 0-16,2-4-8 15,1-3 8-15,3-3-9 16,-5 0 1-16,2-13-2 0,-1-16 0 16,-4-4 28-16,-1-12 3 15,-7-5-3-15,0 0-3 16,0 3-10-1,0 10 5-15,0 5 5 0,-7 4-15 16,-3 6-10-16,2 6-1 16,4 1 1-16,2 9-1 15,0 1-3-15,2 1-2 16,0 2-13-16,0 2 1 16,0 0 6-16,0 0-9 0,0-2-5 15,0-3 8 1,0 0 7-16,0-1 10 0,4 0 2 15,-2 3 1-15,-2 0 2 16,2 3-4-16,-2-3-1 16,0-2 0-16,0-4-6 15,0-5 0-15,0-2-2 16,0 0-1-16,0 2-2 16,0 9 8-16,0 2 3 15,0 3 3-15,0 0-3 16,0 0-15-16,0 13 1 15,0 6 9-15,0 9 5 16,10 9 0-16,3 4 0 16,1 6 1-16,-1 0 1 15,0 2 5-15,0-4 5 0,-2 1 0 16,1-2-5-16,-3-7 0 16,-1-2-7-16,-3-10-1 15,-3-2-15-15,-2-9-82 16,0-7-180-16</inkml:trace>
  <inkml:trace contextRef="#ctx0" brushRef="#br0" timeOffset="32557.39">1971 8275 592 0,'0'0'56'0,"0"0"8"0,0 0 34 0,0 0-69 16,0 0-22-16,0 0-3 15,16 91 3-15,-5-75 2 16,2-2 11-16,1-3 23 15,-3-2-19-15,3-5-10 16,-6-4-7-16,3 0-7 16,1-7-1-16,-1-14 1 15,0-8 0-15,-7 2 6 16,-4-6 7-16,0 5-11 0,0 4-1 16,0 6-1-16,-11 7-23 15,0 5-41 1,2 6-88-16,0 0-65 0,3 0-321 15</inkml:trace>
  <inkml:trace contextRef="#ctx0" brushRef="#br0" timeOffset="33513.83">2258 8211 344 0,'0'0'214'16,"0"0"-131"-16,0 0 37 15,0 0-42-15,0 0-53 16,0 0-25-16,-8 27-10 16,6-3-4-16,2-1 11 15,0-1-6-15,2 0 0 16,18 0 6-16,9-4-2 15,11 1-8-15,2-1-7 16,1 4-9-16,-10 4 19 16,-10 6 4-16,-10 2 6 15,-5 4 9-15,-5 0 24 16,-3-2 6-16,0-1 3 16,0-8-14-16,-13-4-7 0,4-11-7 15,-1-10 8-15,4-2-2 16,-3 0-18-16,1-23 12 15,-2-9-14-15,6-9 0 16,2-6-6-16,2-3-2 16,0 2 6-16,0 0 0 15,10-4 2-15,6 0 2 16,2 2-1-16,-2 4 1 16,-3 13-2-16,-6 13 0 15,-5 12-4-15,-2 8-4 16,0 0-12-16,0 0-20 0,0 5-7 15,2 20 29 1,3 6 13-16,1 1 5 16,3-3-9-16,0-3-19 0,0-5-43 15,-2-8 22-15,-3-2 23 16,0-7 15-16,-4-4 7 16,0 0-12-16,0 0-48 15,0 0-45-15,0-9 72 16,-2 2-10-16,-11 1 47 15,0 4 0-15,-1-1 17 16,3 3 25-16,5 0 41 16,1 0-14-16,5 0-23 0,0 0-37 15,0-1-9 1,7 1 0-16,13-3 10 0,4 2 16 16,1-3-7-16,2-2 12 15,-6-2-11-15,2-1-4 16,-5 0-2-16,-7-1 0 15,-2-2-6-15,-2-2-3 16,-5 0 13-16,0-1 6 16,-2-1-2-16,0 5 6 15,0 2 3-15,0 3 1 16,-11 6 2-16,-2 0-13 16,2 0-8-16,1 15-11 15,4 9-2-15,6 3-3 16,0 4 3-16,0-6 0 0,6-7-16 15,8-5-28-15,1-12-15 16,1-1-7-16,-1 0 13 16,-3-15-15-16,-3-9-3 15,-3-2 7-15,-6 2-70 16,0 3 11-16,0 7-25 16</inkml:trace>
  <inkml:trace contextRef="#ctx0" brushRef="#br0" timeOffset="33763.8">2252 8036 446 0,'0'0'235'0,"0"0"-172"15,0 0 36-15,0 0 6 16,123-21-40-16,-76 13-20 16,-12 0-34-16,-12 2-11 15,-10 4-17-15,-11 2-68 16,-2 0-156-16,-4 22-173 16</inkml:trace>
  <inkml:trace contextRef="#ctx0" brushRef="#br0" timeOffset="48498.91">962 14966 55 0,'0'0'115'0,"0"0"-4"0,0 0-2 16,0 0-5-16,0 0-23 15,0 0-19-15,0 0-33 16,0 0-8-16,0 0 4 16,0 0 12-16,0 0 0 15,0 0-6-15,0 0 5 16,0 0 11-16,0 0-8 15,0 0-15-15,0 0-6 16,0 0-12-16,0 0-6 16,2 0 0-16,2 0 0 0,2 0 2 15,-2 0-1 1,2 0 10-16,-4 0 3 0,3 0 6 16,-3 0 1-16,0 0-6 15,2 0-3-15,4 0-5 16,-6 0 1-16,5 0 3 15,-3 0-1-15,2 0-1 16,2 0 0-16,-2 0-2 16,1 0-2-16,-1 0-1 15,6 0-3-15,-3 0 5 16,-1 0-1-16,-1 0 2 16,-2 0-1-16,1 0-1 15,1 0-2-15,-3 0 2 16,5 0-2-16,0 0 0 0,0 0-1 15,2 0-1 1,-2 0 2-16,-2 0-1 16,-1 0-1-16,-1 0 3 0,-3 0 1 15,2 0 0-15,-2 0-3 16,6 0 0-16,-4 0-2 16,3 0 1-16,-1 0 2 15,-4 0-2-15,0 0-1 16,2 0 2-16,-2 0 1 15,0 0-1-15,2 0-2 16,-2 0 3-16,3 0-2 16,-1 0 2-16,-4 0-2 15,2 0-1-15,0 0 4 16,0 0-1-16,4 0-2 16,-2 0-1-16,0 0 2 0,1 0-1 15,1 0-1-15,-2 0 0 16,-1 0-1-16,-1 0 1 15,-2 0 1-15,0 0-1 16,3 0 1-16,-3 0 0 16,4 0-1-16,-2 0 0 15,-2 0 0-15,3 0 1 16,-3 0-1-16,0 0 0 16,2 0 0-16,-2 0-1 15,2 0 1-15,0 0 0 16,0 0 0-16,2 0 0 15,-1 0 0-15,1 0 1 16,-1 0-2-16,1 0 1 0,1 0 0 16,1 0 0-16,1 0 0 15,-3 0 0-15,3 0 0 16,-2 0 0-16,-1 0 1 16,0 0-1-16,1 0 2 15,-1 0-2-15,0 0 0 16,2 0 0-16,-2 0 0 15,0 0 0-15,3 0 0 16,-3 0-2-16,2 0 0 16,2 0 1-16,-2 0 1 0,1 0-2 15,1 0 2 1,2 0 0-16,1 0 0 0,-3 0 0 16,0 0 0-1,-2 0 1-15,-1 0-1 0,-3 0 1 16,0 0-1-16,0 0-1 15,-2 0 1-15,2 0 2 16,-2 0-1-16,0 0 0 16,0 0 0-16,3 0-1 15,-3 0 1-15,2 0 1 16,-2 0-1-16,2 0 1 16,-2 0 0-16,3 0-1 0,-3 0 0 15,2 0-1 1,-2 0 2-16,2 0-2 0,0 0 0 15,1 0 2-15,1 0-1 16,0 0 2-16,-2 0-2 16,3 0 0-16,-1 0-1 15,-1 0 0-15,1 0 0 16,-1 0 0-16,-1 0 1 16,0 0-1-16,2 0 1 15,-2 0-1-15,-2 0 0 16,3 0 0-16,-1 0 1 15,-2 0-1-15,2 0 0 16,0 0 1-16,-2 0-1 16,5 0 0-16,-2 0 0 15,-1 0 0-15,2 0-1 0,0 0-1 16,1 0 2 0,1 0 0-16,2 0 0 0,-2 2 1 15,0-2-1-15,3 0 1 16,3 0-1-16,-1 0-1 15,-1 0-3-15,0 0 2 16,-1 0 2-16,-3 0 0 16,1 0 2-16,-2 0-1 15,1 0 0-15,-3 0 1 16,-1 0-2-16,0 0 0 16,0 0 2-16,-2 0-2 15,2 0 0-15,-2 0 0 0,0 0-1 16,0 0 1-1,0 0 3-15,2 0-3 0,-2 0 1 16,2 0-1-16,-2 0 0 16,0 0 0-16,3 0 0 15,-1 0 1-15,-2 0-1 16,2 0 0-16,3 0-1 16,-3 0 1-16,5 0 1 15,-3 0-1-15,0 0 0 16,1 0 0-16,-3 0 1 15,-2 0-1-15,2 0 0 16,1 0 0-16,-1 0 0 16,1 0-1-16,-3 0 1 15,0 0 1-15,2 0-1 16,0 0 0-16,0 0 0 0,2 0-1 16,1 0 0-16,-3 0 0 15,2 0 1-15,-2 0 0 16,4 0 0-16,-2 0 0 15,-2 0 1-15,0 0-1 16,-2 0 0-16,2 0 0 16,-2 0 1-16,0 0 0 15,0 0 0-15,0 0-1 16,3 0 1-16,-3 0-2 16,0 0 1-16,0 0 0 15,0 0 0-15,0 0 2 16,0 0-2-16,0 0 1 0,0 0 0 15,0 0-1-15,0 0 0 16,0 0 0-16,0 0 0 16,0 0-1-16,0 0 1 15,0 0 0-15,0 0 1 16,0 0 1-16,0 0-1 16,0 0 0-16,0 0-1 15,0 0 0-15,0 0-1 16,0 0 0-16,0 0 1 15,0 0 0-15,0 0 0 16,0 0 2-16,0 0 0 16,0 0-1-16,0 0-1 15,0 0-1-15,0 0 0 16,0 0 1-16,0 0-1 16,0 0 0-16,0 0-2 0,0 0 4 15,0 0-1-15,0 0 0 16,0 0 0-16,0 0-2 15,0 0 2-15,0 0 1 16,0 0-1-16,0 0 0 16,0 0 1-16,0 0-1 15,0 0-1-15,0 0-2 16,0 0-4-16,0 0 7 16,0 0 0-16,0 0 0 15,0 0 1-15,0 0-1 0,0 0 0 16,0 0 0-1,0 0 0-15,0 0-9 0,0 0 0 16,0 0 7-16,0 0 2 16,0 0 1-16,0 0 1 15,0 0 0-15,0 0-2 16,0 0 1-16,0 0-3 16,0 0 2-16,0 0-2 15,0 0-1-15,0 0 3 16,2 0 1-16,0 0 0 15,0 0-1-15,0 0 2 16,-2 0-1-16,0 0-1 16,0 0 1-16,0 0-1 15,2 0 0-15,4 0 0 16,-4-2 1-16,2-2-1 0,-2 4 0 16,0-3-1-16,-2 2 0 15,0 1 1-15,0 0 0 16,0-3 0-16,0 3-1 15,5-1-1-15,-3-4 2 16,2-3 1-16,1 4 0 16,0-2-1-16,1 2 0 15,-1-1 2-15,-1 5-2 16,-2-4 0-16,0 2 0 16,0 2 0-16,1-1 0 0,-1-1 0 15,1-2-1 1,1 0 1-16,3-4 1 0,-1 2 3 15,-2 2-5-15,6-4 1 16,-6 1 0-16,3 0 0 16,-1 3 0-16,1-2 3 15,0 2 1-15,-2 0-2 16,1-2-2-16,-2 2 1 16,3 0 1-16,-3 0-1 15,4-1-1-15,-4-3 1 16,2 4 0-16,-4 3 0 15,3-3 1-15,-3 4-1 16,0 0 0-16,0-5-1 16,4 4 5-16,-2-6-2 15,2 3-3-15,1-2 0 0,-1-1 0 16,4 1 3-16,-1-8 0 16,-1 5-3-16,2 0 3 15,-2 3-3-15,1 0 0 16,-3-3 2-16,2 3-1 15,1-2-1-15,-1 2 1 16,-1-1 3-16,2 2-3 16,-2-1 2-16,1 0-3 15,1 0 1-15,3-6-1 16,1 0 1-16,3 1 1 16,-1-4-1-16,-1 7 0 15,-3-5 3-15,-1 7-2 16,-2-1 1-16,-2 2 0 15,3-4-2-15,-3-1 1 0,6 2 2 16,1-5 2-16,-1 0-4 16,1 3 1-16,-2 2-2 15,0-1 1-15,-2 3 0 16,6-5-2-16,1 1 0 16,2 0 1-16,0 3 0 15,-10-1 0-15,4 1 0 16,-3-1-1-16,-3-1 0 15,4 4 2-15,-2-4-2 16,1 2 2-16,3 1-2 16,-1-7 0-16,-1 3 0 0,4-2 2 15,-1 3-2 1,-2-4 0-16,-1 3 0 16,-2 2 0-16,-1 2 0 0,-1-4 0 15,2 2 0-15,-2 2 1 16,3 0-1-16,-3 0 0 15,2 2 1-15,-2-6-1 16,-2 4 0-16,5-1 0 16,-1-2 1-16,2-3 0 15,3 2-1-15,-3 0 0 16,-1 0 0-16,-5 4 0 16,0 0 0-16,3 2 0 0,-5 0 1 15,3 0-1 1,-1-1 0-16,3-1 0 0,-1 1 0 15,6-5-1-15,-1 0 1 16,0-3 1-16,3 4 1 16,-4-5 1-16,3 4-3 15,-3 2 1-15,-1 1 5 16,-3 1-1-16,4 1 0 16,0-3-2-16,1-1-3 15,3 0 0-15,-1-1 4 16,-1-1-2-16,-1 4 1 15,-1-1 0-15,0 3 1 16,-1-4-2-16,-1 2 0 16,1-1 0-16,1 2-1 15,0-2 0-15,-3 1-1 0,2-4 3 16,-2 5-2-16,1-1 0 16,1-4 0-16,1 5 0 15,-2-4-1-15,-1 2 0 16,1 1-1-16,2 2 1 15,-3-1-1-15,-1-2 1 16,3 2 1-16,-4 0 0 16,1 0-1-16,1-1 0 15,-1 0 0-15,1 0 0 16,2-2 0-16,0 1 0 0,-2 2 0 16,-1-2 0-1,1 2-1-15,-2 0 1 16,1 0 0-16,1 0 0 15,-1-2-1-15,2 4 0 0,-2-6 1 16,1 1 0-16,-1 2-1 16,1-1-1-16,0 2 1 15,-3-2 1-15,3 2-1 16,-1-3-1-16,2 2 0 16,-4-3 0-16,2 1 1 15,3 0-1-15,-2 0-1 16,0 2 0-16,-3-4-1 15,3 3 2-15,-3 1 1 16,3-4 1-16,-2 4 0 16,1-4-1-16,1 1 1 15,-1-2 0-15,3 2 0 0,1-3 0 16,-4 0 0-16,3 3 0 16,-2 0 0-16,0 2 0 15,-3 5-1-15,0-3 0 16,0 1 1-16,-1 3 0 15,1-6 0-15,1 0 0 16,2-2 0-16,-1 0 0 16,3 2 0-16,-3 0-1 15,2 0 1-15,-6 2 1 16,0 4-1-16,-2 0 0 16,2 2 0-16,-2 0 0 15,2 0-6-15,-2 0 6 16,0 0 0-16,0 0 2 15,0 0-2-15,3-3 0 0,-1 2-3 16,0-1 7-16,0-1-6 16,0 2 2-16,-2 1-2 15,0 0-1-15,0 0 2 16,2 0-4-16,-2 0 5 16,0 0 3-16,0 0-3 15,0 0-1-15,0 0 0 16,0 0 1-16,0-1 0 15,0 1-1-15,0 0 2 16,0 0-1-16,0 0 0 16,0 0-3-16,0 0-2 15,0 0 4-15,0 0 1 0,0 0 1 16,0 0-1 0,0 0 0-16,0 0 2 0,0 0-1 15,0 0 0-15,0 0 1 16,0 0-2-16,0 0 0 15,0 0-1-15,0 0 0 16,0 0 1-16,0 0 0 16,0 0 1-16,0 0-1 15,0 0-1-15,0 0-1 16,0 0 0-16,0 0 2 16,0 0 0-16,0 0 1 15,0 0 3-15,0 0-4 16,0 0 1-16,0 0-2 0,0 0 4 15,0 0-3-15,0 0 1 16,0 0 0 0,0 0-1-16,0 0 3 0,0 0-3 15,0 0 0-15,0 0-1 16,0 0-2-16,0 0 0 16,0 1 3-16,0 5 4 15,-2-2-1-15,-9 6-3 16,3-2 2-16,-2 2-3 15,-1 1 1-15,3-3-6 16,-2 7 3-16,1 0 3 16,1-2-1-16,-3 1 1 15,-1 0 3-15,4-4-3 0,-1-2-1 16,-1 2 1-16,2 1-1 16,-3-2 1-16,-3 5-1 15,3 0-1-15,0 3 0 16,0-3 1-16,0 0 0 15,-1-2 2-15,4-2-1 16,-3 0 0-16,1-1-3 16,2 2-1-16,-3-1 1 15,-1 0 2-15,-1 0-2 16,2 0 0-16,0 0 1 16,0-4 2-16,0 2-1 0,-1 2 1 15,-1-3 0 1,-1 4 0-16,1-1 0 0,-3 0 0 15,-1 2 0-15,1 0 0 16,3 0 0-16,-3-2 1 16,5-1-1-16,0-2 0 15,0 3 0-15,0-2-1 16,0 0 0-16,1-2 0 16,0 5 0-16,1 0-1 15,-3 2-7-15,1 2 3 16,1-1 0-16,-4 2-1 15,3-6 6-15,1 2-2 16,2-2 0-16,-1-1 1 16,3 0-2-16,-6 0 4 15,3-4 1-15,1 3 0 0,-2-2-1 16,1 5-2-16,-1-1 1 16,-2 0-4-16,3 1-1 15,-2 0 0-15,2-1 5 16,-2 2-1-16,0-2 2 15,-1 2 0-15,2 0 0 16,-1 0-2-16,-1 1 4 16,1-2-5-16,1 3 4 15,0-4-2-15,-3 6 0 16,-3-2-1-16,1 4 0 16,-3 0 2-16,0 0 1 15,0-2-1-15,3-4 0 16,-1 4 0-16,3-7 0 15,1 1 0-15,1-3 0 0,1-1-1 16,-2 4 0-16,-5 1 1 16,-2-1 0-16,-1-1-5 15,5 1 4-15,4 3-2 16,-1-5 3-16,2 1 0 16,1-2-2-16,-1 0 2 15,-1 6 0-15,3-5 1 16,-4 4-1-16,-1 4 0 15,-1-4 0-15,-1 3 0 16,1-1-1-16,-1 3-1 16,4-3 2-16,0 1-1 15,2-4 1-15,-2-1 0 16,2 2 0-16,0 0 1 0,-2 2-1 16,-1 0 0-16,2 1 0 15,-2-3 2-15,1 1-2 16,0 1 0-16,-1-1 1 15,4-3-1-15,-1-2-2 16,3 2 2-16,-2-5 0 16,2 1 0-16,1 5 0 15,-1-7-1-15,2 4 1 16,-6 2 3-16,4 4-3 16,-5-2-2-16,-3 4 2 15,-1 0 0-15,1 2-1 16,-1 0 1-16,4-8 1 0,4-3-1 15,2-3 0-15,5-4-1 16,0 0-28-16,0 0-47 16,0-17-69-16,16-14-124 15,11-6 20-15,-1-1-143 16</inkml:trace>
  <inkml:trace contextRef="#ctx0" brushRef="#br0" timeOffset="54450.69">3436 13408 122 0,'0'0'28'0,"0"0"6"0,0 0 23 15,0 0-21-15,0 0-13 16,0 0 1-16,0 0 7 16,2 0-3-16,-2 0 28 15,0 0 3-15,2 0 5 0,-2 0-11 16,0 0-20 0,0 0-7-16,0 0-6 0,0 0-8 15,2 0 0-15,0 0 12 16,-2 0 12-16,5 0 4 15,-3 0 4-15,0 0-5 16,-2 0-9-16,2 0-8 16,-2 0 2-16,4 0-3 15,1 0-9-15,4 0-6 16,2-5 6-16,1-3-1 16,1 0-4-16,0 2 2 15,-2 0 1-15,-2 3 1 16,-2 3 4-16,-3 0-1 0,1 0-2 15,2 0-7 1,-1-1 0-16,1-1-3 0,1-1 3 16,0 2-2-16,-4 0 4 15,0 1-1-15,-4 0 6 16,2 0-1-16,1 0-6 16,-1 0 4-16,2 0-8 15,0 0 1-15,4 0 0 16,-2 0 1-16,1 0-3 15,-3 0 3-15,0-3 2 16,2 3-2-16,0-2-3 16,3 0 1-16,-1 0-1 15,4-1 6-15,-3 3-6 16,-3 0 1-16,-1 0 1 0,-5 0 4 16,0 0 1-16,0 0-3 15,2 0-4-15,-2 0 0 16,5 0 1-16,-3 0-1 15,3 0 6-15,-1 0-6 16,-2 0 2-16,0 0-2 16,0 0 5-16,0 0-4 15,1 0-1-15,1 0 2 16,-1 0 2-16,-1 0-4 16,0 0 0-16,-2 0 2 15,0 0-2-15,3 0 4 16,-1 0 1-16,0 0 0 15,2 0-2-15,1 0 2 0,1 0-1 16,-1 0-3-16,0 0-1 16,1 0 2-16,-2 0 0 15,1 0 1-15,1 0-3 16,-1 3 1-16,2-1 0 16,-3-2 1-16,1 2-1 15,1 0 0-15,-2-2 0 16,2 3 0-16,-2-3 0 15,0 1-1-15,1 0 0 16,3-1-1-16,0 0 0 16,-2 3 1-16,5-3 1 15,-2 0 1-15,0 0-2 0,2 0 1 16,-2 0-2-16,2 0 2 16,-4 0-1-16,-1 0 1 15,-1 0 1-15,1 0-4 16,-1 2 2-16,2-2 0 15,-1 1 0-15,1-1 0 16,-1 0 0-16,0 0 0 16,-4 0 0-16,0 0 0 15,0 0-1-15,2 0-3 16,3 0 2-16,1 0 0 16,2 0 1-16,-1 0 2 15,-1 0 1-15,0 0-2 16,-2 0 2-16,1 0-4 15,-1 0 2-15,-2 0-1 16,2 0 1-16,-2-1 1 16,-2 1 0-16,3-2 1 0,1-2-2 15,3 3-3-15,0-4 2 16,0 5 1-16,0-2 0 16,-3 0 0-16,-1 2 0 15,-5 0 0-15,0 0 4 16,2-3-4-16,1 3-1 15,3-1-1-15,3-1 2 16,0 0 0-16,2 0 1 16,0 2-1-16,-1-2 1 0,0 0-1 15,-1 2 0-15,-3 0-1 16,4-2 2-16,-4 0-2 16,1-1 2-16,-3 2-2 15,1 1 2-15,-2 0 0 16,-3 0-1-16,0 0-2 15,0 0-2-15,2 0 4 16,0 0 0-16,2 0 0 16,3 0 1-16,-1 0 0 15,4 0-1-15,-6 0 2 16,3 0-2-16,-3 0 0 16,0 0 0-16,3 0-1 15,0 0 1-15,0 0 1 16,1 0 0-16,-1 0-1 15,-3 0 0-15,1 0 2 0,-2 0-2 16,-1 0 0-16,-2 0 1 16,4 0 0-16,0 0-2 15,1 0 1-15,-1 0-1 16,-2 0 1-16,0 0 0 16,1 0 1-16,0 0-1 15,-3 0 2-15,0 0-1 16,0 0 1-16,0 0-1 15,0 0 2-15,0 0-1 16,0 0 0-16,0 0-2 16,0 0-2-16,0 0 2 15,0 0 2-15,0 0 1 16,0 0-3-16,-12 0-2 16,-1 4-2-16,-3 2 3 0,1 2-2 15,-4-4 2-15,4 5 0 16,1-7 1-16,1 4 0 15,3-1 1-15,-2-5-2 16,-1 4-6-16,1-2 0 16,-1 2 3-16,-3-2 3 15,-1-2-3-15,-1 0-4 16,0 0 4-16,-2 0 4 16,7 0 3-16,-3 0-2 15,5 0 1-15,-3 0 0 16,1 2-2-16,-1 0-2 15,-1 2 2-15,1-2-1 16,1 2 0-16,1 1 0 0,0-4-1 16,-1 4 1-16,1 0-1 15,1-2 2-15,3 0 1 16,-1-1-1-16,-1-2 0 16,4 2 1-16,-1 0-2 15,1 0 2-15,1 0-2 16,-2-2 1-16,3 0-5 15,0 0 3-15,-3 0-1 16,1 0-2-16,3 0 3 16,-2 0-5-16,-1 0 5 15,-1 0 1-15,1 0-1 16,-4 0 0-16,4 0-1 0,-3 0 1 16,3 0-2-1,-4 0 2-15,4 0 2 0,-1 2-2 16,-2-2-5-16,2 0 6 15,3 0 0-15,-1 0-8 16,1 0-8-16,0 0-7 16,-3 0 16-16,-2 0 1 15,0 0 6-15,0 0-1 16,0-4-5-16,2 0-1 16,1 0 6-16,-1 4-3 15,1-3 3-15,1 2 1 16,-2-1 0-16,1-1 1 15,-1 1-1-15,3-1-3 0,0 1-1 16,-2-2-11 0,2 2 8-16,0 2 3 0,-3 0 5 15,3-2 0-15,0 2 0 16,-2 0 0-16,2 0 3 16,0 0 2-16,-1 0-2 15,3 0-3-15,0 0 0 16,0-2-7-16,-2 0 1 15,1 0 2-15,-2 0-4 16,3 2 6-16,2-2 2 16,0 2 0-16,0 0 0 15,0 0 0-15,0 0-4 0,0-2 2 16,0-2-4 0,0-3 6-16,0 0 1 0,0 1-1 15,0 2 0 1,0 2 0-16,0 2 1 0,0 0 0 15,0 0-1-15,0 0 1 16,0-2-4-16,0 0-2 16,12-4 5-16,5 0 0 15,1 2 1-15,-1-1 4 16,2 4-5-16,-3-1 0 16,1-1 0-16,1 3-1 15,2 0 3-15,0 0-2 0,0 0 1 16,0 0 0-1,0-1 4-15,-1 1-3 16,-4 0 2-16,1 0 1 0,-1 0 0 16,3 0 2-1,1 0 0-15,-2 0-2 0,0 0-4 16,-1 0 3-16,-5 0-4 16,3 0 0-16,-4 0 0 15,1 0 0-15,1 0 0 16,-1 0 1-16,3 0 0 15,-4 0 2-15,1 0-3 16,1 0 2-16,-1 0-1 16,-1 0 1-16,4 0-2 15,-3 0 0-15,3 0 0 16,-1 0 3-16,0 0-3 0,1 0 0 16,-1 0-2-16,-1 0 2 15,-2 0 0-15,3 0 0 16,1 0 1-16,-1 0-1 15,-1 0 0-15,1 0-1 16,1 0 2-16,-5 0 0 16,-1 0 0-16,1 0 0 15,0 0-1-15,-2 0 0 16,1 0 0-16,-1 0 0 16,-2 0 0-16,4 0 0 15,-3 0 0-15,3 0 1 16,1 0 0-16,-2 0 0 15,3 0-2-15,-4 0 2 0,0 0-1 16,-1 1 1-16,-1-1-1 16,1 0 0-1,-4 0 2-15,4 0-2 0,-2 3 2 16,0-1 1-16,3-1-1 16,-1 2 0-16,1-3-1 15,-2 0-1-15,1 2 0 16,1-2 1-16,-3 2 0 15,3-2 1-15,-2 2 1 16,1 0 0-16,1 0 0 16,2 2-3-16,2-3 2 15,0-1-1-15,-2 3 2 16,0-3-2-16,0 2 0 0,0 0 1 16,-1-2 2-16,0 2-2 15,0 1 3-15,1-3-1 16,-3 1-2-16,4-1-2 15,-1 0 1-15,-1 0-2 16,4 0 1-16,-3 0 0 16,1 0 2-16,2 0 2 15,-3 0-3-15,-1 0 1 16,-3 0-1-16,0 0 0 16,-1 0-1-16,1 0 1 15,-3 0-1-15,0 0 0 16,0 0 1-16,-2 0 1 0,2 0-1 15,1 0 0-15,-1 0 0 16,2 0 0-16,-1 0 0 16,1 0-1-1,-1 0 1-15,1 0-1 0,-2 0 1 16,2 0-1-16,1 0 1 16,-1 0 3-16,3 0-2 15,0 0-1-15,2 0-1 16,1 0-2-16,0 0 1 15,1 0 1-15,-5 0 2 16,4 0 0-16,-4 0 1 16,1 0 1-16,-1 0 0 0,2 0 0 15,-2 0-1 1,3 0-3-16,-3 0 2 0,1 0-2 16,0 0 2-16,0 0-2 15,-1 0 0-15,1 0 0 16,-3 0 1-16,3 0-1 15,-2 0 0-15,1-1 1 16,1 1 0-16,-1-3-1 16,-1 3 0-16,2-2 0 15,-3 0 0-15,-2 2 1 16,3 0-1-16,-5 0 0 16,0 0 0-16,0 0-2 15,0 0 1-15,0 0 0 16,0 0 0-16,0 0-10 15,0 0-34-15,0 0-109 0,0 8-290 16</inkml:trace>
  <inkml:trace contextRef="#ctx0" brushRef="#br0" timeOffset="57323.12">2642 14654 410 0,'0'0'98'0,"0"0"-26"16,0 0-21-16,0 0-27 16,0 0-10-16,0 0 12 15,0 0 21-15,7 0 11 16,-5 2 5-16,0-2-1 16,0 2-6-16,0 0-3 15,0 2-15-15,1 4-8 0,-3-1 2 16,0 4-1-16,0-5-13 15,0 2-5-15,0 0 0 16,0 7 2-16,0-3-4 16,3 3-1-16,-3 3-1 15,0 3 2-15,0-2-2 16,0 3-1-16,0 1-3 16,0-3 1-16,0 2-5 15,0-5 3-15,0 2 0 16,0-5-3-16,0-1 1 15,0 2 0-15,0-1 1 16,0 3 1-16,0 0-2 16,0 5 1-16,0 0 0 15,0 6 3-15,0-2-4 0,0-2-1 16,0-3-1-16,0-3 1 16,0 0-1-1,0-4-1-15,0 2 1 0,0-2 0 16,0 0 2-16,0 4 0 15,0-5 0-15,0 6 3 16,0-1-3-16,0 2 1 16,0-2-3-16,0-2 0 15,0 0 0-15,0-2 1 16,0 1-1-16,0 0 0 16,0 5 0-16,0 0 1 0,0 0 0 15,0 0 0 1,0 0-1-16,0 1 0 0,0-2 0 15,0-1 1-15,0 1-1 16,0-3 0-16,0-2 0 16,0 0 1-16,0 2-1 15,0 2 0-15,0-5-1 16,0 6 1-16,0-1 0 16,0-1 0-16,0-2-1 15,0 2 1-15,0 0 0 16,0-3 0-16,0 0-1 15,0 4 1-15,0 2 0 16,0 4-1-16,0-2 2 16,0 0-1-16,0-3 0 15,0 3 0-15,0-8-2 16,0 0 2-16,0 2-1 0,0-7 0 16,0 0 1-16,0 5 0 15,0-1 0-15,0 1 0 16,0 3-2-16,-3 2 2 15,0-6 0-15,3 1 2 16,0-2-2-16,0-3 0 16,0-5-3-16,-2 1 3 15,2-1 0-15,-2 2 0 16,2 6 0-16,0-2 1 0,0 2-1 16,0-2 2-1,0 2-4-15,0-2 0 0,0-5 2 16,0-1 0-1,0 1-1-15,0-1 1 0,0 0 1 16,0 0-1-16,0 2 1 16,0-2 0-16,0 4-1 15,0-3 0-15,0-4 2 16,0 4-2-16,0-5 0 16,0 0 2-16,0 0-2 15,0 0-5-15,0 0 2 16,0 0 3-16,0 0 0 0,0 0 0 15,0 0 0 1,0 0 0-16,0 0-1 16,0 0 1-16,0 0 0 15,0 0 0-15,0 0 1 16,0 0-1-16,0 0 0 16,0 0-2-16,0 0 2 0,0 0-7 15,0 0 4-15,0 0 0 16,4 0 1-16,2 0 2 15,0 0 3-15,1 0-2 16,-1 0 1-16,1 0-1 16,4 0 0-16,0 0 1 15,7 0-2-15,-5 0 0 16,3 0-2-16,-3 0 0 16,-2 0 2-16,-1 0 0 0,-4 0 0 15,-1 0 0 1,-1 0 0-16,-4 0 3 0,0 0-2 15,0 0 3-15,0 0-2 16,0 0 0-16,0 0 1 16,0 0 1-16,0 0-2 15,0 0-2-15,0 0 0 16,0 0 0-16,0 0 0 16,0 0-4-16,0 0-6 15,0 0 2-15,0 0-8 16,0 0-21-16,0 0-13 15,0 0-54-15,0 0-99 16,0 0-249-16</inkml:trace>
  <inkml:trace contextRef="#ctx0" brushRef="#br0" timeOffset="57731.25">2854 16192 331 0,'0'0'141'0,"0"0"-31"0,0 0 22 0,0 0-51 0,0 0-38 16,0 0-9-1,0 0-7-15,44 16-8 16,-37-12 5-16,2 2 3 15,-2-1-3-15,-3-2-1 0,0 1-7 16,-2-3-3-16,3 4 2 16,-1 3 0-16,-1-2 6 15,-3 2 10-15,0 1-2 16,0-5 2-16,0 1-2 16,0 3-8-16,0 2-12 15,0 2-1-15,-7 3-8 16,0-2-2-16,1 0-3 15,1-4-1-15,1 0-8 16,-3-6-19-16,2 3-29 0,1-1-36 16,0-5-228-1</inkml:trace>
  <inkml:trace contextRef="#ctx0" brushRef="#br0" timeOffset="59245.11">3308 16093 638 0,'0'0'61'0,"0"0"18"16,0 0 17-16,0 0-69 15,0 0-16-15,0 0 18 16,36 130 11-16,-34-95 8 16,5-3 7-16,-5 2-14 0,0 3-10 15,2-10-9-15,-4 0-2 16,5-9-10-16,-3-6-2 16,0-8-2-16,-2-2-1 15,0-2-2-15,0 0-3 16,0 0-2-16,0-4-1 15,0-16 3-15,0-6 5 16,0-14 4-16,-6-4-9 16,3-2 0-16,1 1-2 15,2-2-1-15,0 5 2 16,0 7-3-16,0 3 1 16,0 5 1-16,0-3-8 15,0 3-9-15,14 0-16 16,1 8-8-16,4 2 0 0,-2 9 3 15,1 8 18-15,-1 0 4 16,-3 3 18-16,-1 15 7 16,-3 4 4-16,-4 6 6 15,-4-2 1-15,-2 2 6 16,0 2-1-16,0-4-12 16,-8-2-2-16,-10 2-8 15,-3-4-1-15,0 0-22 16,0-4 1-16,3-3-3 15,7-8 8-15,5-1 9 16,4-2 6-16,-1-4-6 16,3 0 0-16,0 4 4 15,0-4-3-15,0 6 6 0,3 2 12 16,7 5 13-16,3 0-1 16,3 1 11-16,3 0-9 15,-2 3 5-15,3 1-10 16,-5-4-4-16,4-7-11 15,-6 4 5-15,0-3-3 16,-4-7 1-16,-2 2-9 16,-5-1 0-16,0-2-18 15,-2 0-64-15,0 0-88 16,0 0-331-16</inkml:trace>
  <inkml:trace contextRef="#ctx0" brushRef="#br0" timeOffset="59654.3">3727 16196 489 0,'0'0'317'0,"0"0"-260"0,0 0 58 16,0 0-55-16,0 0-59 15,0 0 2-15,-13-2 21 16,13 2-5-16,-2 2 12 16,-3 10 4-16,-4 3-9 15,0 2-10-15,1 5 1 16,-2 4-13-16,4-3-4 16,1-5 0-16,5 0-4 0,0-4 4 15,0-1-4-15,0 0 3 16,3 1 1-16,7-10 0 15,6 0-5-15,2-4-24 16,0 0-37-16,0-8 1 16,-1-10 0-16,-8-4-26 15,-4-1-43-15,-5 9 29 16,0 1 27-16,0 4-1 16,-11 9-17-16,-9 0 12 15,0 0-164-15</inkml:trace>
  <inkml:trace contextRef="#ctx0" brushRef="#br0" timeOffset="59700.78">3727 16196 248 0</inkml:trace>
  <inkml:trace contextRef="#ctx0" brushRef="#br0" timeOffset="59779.57">3727 16196 248 0,'-102'115'184'0,"102"-115"-109"0,0 0-5 0,0 0-50 0,13 0-17 16,5 0-3-16,4 0 0 16,-2-5-75-16,3-8-80 15,-6 0-160-15</inkml:trace>
  <inkml:trace contextRef="#ctx0" brushRef="#br0" timeOffset="60119.18">3835 16200 689 0,'0'0'148'0,"0"0"-65"15,0 0 17-15,0 0-77 16,0 0-20-16,0 0 1 15,17 102-2-15,-9-83 13 16,0-2 20-16,0 6-5 16,3-1-9-16,1-4 6 15,-3-4-19-15,1-6-3 16,0-4-5-16,-1-4-6 16,1 0-11-16,2 0-7 15,-1-16 20-15,-2-8 4 16,-3-7 15-16,-4 4 6 15,4 0-14-15,-6 9-4 16,2 5 5-16,-2 0-8 0,2 9-3 16,0 0-63-16,0 2-91 15,0 2-118-15,-2 0-118 16</inkml:trace>
  <inkml:trace contextRef="#ctx0" brushRef="#br0" timeOffset="60343.03">4168 16361 860 0,'0'0'149'15,"0"0"-68"-15,0 0-4 16,0 0-77-16,0 0-45 15,0 0-34-15,-22 0-96 16,4-5-135-16</inkml:trace>
  <inkml:trace contextRef="#ctx0" brushRef="#br0" timeOffset="60956.01">2950 16802 317 0,'0'0'203'0,"0"0"-126"0,0 0 70 15,0 0-26-15,0 0-56 16,0 0-3 0,19 14 3-16,-11 13-17 0,-2 9-4 15,0 3-7-15,-1 3-7 16,-3 2-5-16,0-4-8 16,0-5-8-16,-2-3-9 15,6-6 0-15,-4-7-19 16,0-7-35-16,0-7-52 15,-2-5-127-15,0-5-40 16,0-21-114-16</inkml:trace>
  <inkml:trace contextRef="#ctx0" brushRef="#br0" timeOffset="61235.07">2802 16834 70 0,'0'0'515'0,"0"0"-457"16,0 0 30-16,0 0 9 15,0 0-68-15,0 0-24 16,19-36 42-16,10 18 30 16,8-8-13-16,5-1-26 15,-2 4-6-15,1 0-10 16,-10 5-12-16,-9 6 0 15,-6 9-10-15,-8 1-6 0,-3 2-20 16,-5 0-40-16,0 9-62 16,0 17-101-16,-13 15-212 15</inkml:trace>
  <inkml:trace contextRef="#ctx0" brushRef="#br0" timeOffset="61497.56">2909 17179 716 0,'0'0'108'0,"0"0"-38"16,0 0-12-16,0 0-58 15,0 0 0-15,0 0 7 16,45-24 16-16,-25 16 4 15,-2-2-6-15,0 2-12 16,-3 3-4-16,1-4-5 16,-3 5-9-16,1-5-58 15,-3-1-185-15,-1-3-93 16</inkml:trace>
  <inkml:trace contextRef="#ctx0" brushRef="#br0" timeOffset="61988.91">3143 17038 542 0,'0'0'85'0,"0"0"-13"16,0 0 63-16,0 0-45 16,0 0-37-16,0 0-1 15,77 42-1-15,-69-34-1 16,-1 1-5-16,-1-4-9 15,-2 4-9-15,2 0 1 16,-4 0-1-16,0 4-14 16,0 0-7-16,0-7-2 0,0-2-1 15,-2-4-3-15,0 0-2 16,0 0-8-16,0 0-17 16,0-23 5-1,0-4 14-15,0-14 8 0,5 1 0 16,1 0-15-16,4 10 2 15,1 12 5-15,-5 8-2 16,1 3-6-16,0 7 2 16,-3 0-7-16,7 0 3 15,-2 11 18-15,0 9 0 16,0 6 12-16,-3 0 4 16,1 0-1-16,-2-2-1 15,0-7-3-15,-3-4-5 16,0-3-5-16,0-1-1 0,-2-5-13 15,0-4-18-15,2 0-54 16,-2 0-81-16,0-9-173 16,0-5-75-16</inkml:trace>
  <inkml:trace contextRef="#ctx0" brushRef="#br0" timeOffset="62453.97">3542 16940 755 0,'0'0'100'0,"0"0"4"0,0 0-7 16,0 0-78 0,0 0-19-16,0 0-10 0,-18 20 0 15,7 1 10-15,5 6 19 16,1-1-7-16,3 2 4 15,2-2-4-15,0-3-7 16,0-5-3-16,0-9-2 16,2 0-2-16,9-9-11 15,0 0-5-15,-2-5 13 16,2-17 5-16,-2-10 0 16,1-8 14-16,-4-14 1 15,-4-9-10-15,-2-8 4 0,0-3-8 16,0 6 0-1,-2 9 0-15,-4 23 0 0,-4 11 2 16,6 10-3 0,1 11 0-16,3 4 0 0,0 0-8 15,0 6-29-15,0 24 9 16,0 6 25-16,0 9 3 16,3 8 0-16,3 2-2 15,6 1-16-15,-1-2-38 16,0-10-37-16,-2-8-84 15,0-7-49-15,-5-14-208 16</inkml:trace>
  <inkml:trace contextRef="#ctx0" brushRef="#br0" timeOffset="62590.75">3542 16940 663 0</inkml:trace>
  <inkml:trace contextRef="#ctx0" brushRef="#br0" timeOffset="62751.06">3542 16940 663 0,'100'68'53'0,"-100"-42"82"0,0 2-13 0,0-2-85 0,0 1-16 16,8-5 7-16,0-8-2 16,1-4-13-16,2-6-5 15,0-4-8-15,4 0-2 16,2-14-11-16,-2-17 13 0,-1-5 12 15,-4-4-3 1,-3 4-9-16,-7 8-6 0,0 6-2 16,0 10 7-16,0 12-10 15,0 0-34-15,0 0-61 16,0 8-172-16</inkml:trace>
  <inkml:trace contextRef="#ctx0" brushRef="#br0" timeOffset="63117.95">3870 16929 613 0,'0'0'218'0,"0"0"-131"16,0 0 42-16,0 0-103 16,0 0-26-16,0 0-47 15,-18 11-11-15,18-1 18 16,0 0 14-16,0 3 2 15,0-6-21-15,0 3 5 16,0 0 4-16,11 2-4 16,-2-1 32-16,0 0 8 15,-5-1 27-15,0 8 35 16,-1-1 17-16,-3 2-15 16,0 3-26-16,0-4-16 15,0-5-13-15,0-3-9 0,-7-10-20 16,-4 0-34-1,0 0-19-15,-2-10 14 0,2-12-20 16,3-10-11-16,4-9-109 16,4-3-232-16</inkml:trace>
  <inkml:trace contextRef="#ctx0" brushRef="#br0" timeOffset="63747.61">3925 16531 546 0,'0'0'74'0,"0"0"5"16,0 0 35-16,10 138-65 0,-4-89-22 15,-2 5 5 1,-4 0-1-16,0 1 6 0,0 4 21 16,0-1-22-16,0-8-6 15,0-1-15-15,0-17-15 16,0-6-10-16,0-16-27 15,0-7-31-15,0-3-26 16,0 0-49-16,0-13 34 16,0-13 104-16,-2 3 0 15,-4 1-16-15,4 8 8 16,2 0 8-16,0 10-3 16,0 0 7-16,0 0 1 15,0 4 1-15,0 0 10 16,0 0-2-16,0-4 5 0,0 2 2 15,10-2-1-15,1 0 6 16,3 4 14-16,-3 0 22 16,1 0-7-16,-4 0-2 15,-1 0-15-15,-1 8 0 16,2-2-3-16,-2 2 1 16,-2 7-4-16,3-2 4 15,-5 5 0-15,-2 8 1 16,4-3-5-16,-2-2-10 15,4 2-10-15,0-5-3 16,-1-9 0-16,-1 4-3 16,-4-9 4-16,0-4-4 15,0 0-1-15,0 0 0 16,0 0-15-16,0-12-17 0,0-16 11 16,2-6 21-16,7-7 0 15,2 9-9-15,2 2-2 16,3 10 2-16,-3 5-11 15,-1 0 1-15,1 1-10 16,-2 6-23-16,3 2 1 16,-3 2-13-16,-1 4-15 15,-2 0-43-15,-8 0-109 16</inkml:trace>
  <inkml:trace contextRef="#ctx0" brushRef="#br0" timeOffset="63969.12">4226 16976 338 0,'0'0'322'0,"0"0"-250"0,0 0 56 16,0 0-41-16,0 0-60 16,0 0-11-16,4 121 13 15,-2-100-3-15,4-2-14 16,-4-5-4-16,0-4-8 15,-2-3-8-15,0-7-39 16,2 0-97-16,2 0-137 16</inkml:trace>
  <inkml:trace contextRef="#ctx0" brushRef="#br0" timeOffset="64572.25">4391 16960 569 0,'0'0'198'0,"0"0"-83"16,0 0 13-16,0 0-84 15,0 0-38-15,0 0-6 16,-38 52 0-16,29-30 4 16,5 0 0-16,2-4 12 0,2 0-10 15,0-4-6 1,0-2-1-16,0-6-18 0,0-6-43 15,4 0-3-15,5 0-1 16,2-18 20-16,-2 0 46 16,0 4 4-16,-3 7 0 15,2 7-4-15,-2 0-9 16,1 0 9-16,1 7 1 16,2 3 7-16,-4 3 0 15,3-8 5-15,-5 4-8 16,-2-9 2-16,4 0-7 15,0 0-1-15,1 0-17 16,3-14-52-16,2-9 17 16,-1-7 17-16,0 3 2 15,3-9 2-15,-4 5 22 16,-1-5 0-16,-4-8 9 16,-3 0 0-16,-2-6 1 0,0 1 8 15,0 14-7-15,0 6 4 16,0 12 16-16,-2 13 24 15,-3 4 19-15,1 0 33 16,2 27-35-16,-1 13-44 16,-1 9-4-16,4 1 11 15,0 2 7-15,0-2 9 16,0-6-14-16,0 2 1 16,4-2-5-16,3 0 2 15,0-8-13-15,2-5-12 0,2-13-4 16,1-8-40-1,-2-10-76-15,1 0-118 0,-1-28-78 16</inkml:trace>
  <inkml:trace contextRef="#ctx0" brushRef="#br0" timeOffset="64809.24">4057 16663 763 0,'0'0'247'0,"0"0"-230"0,0 0 8 15,0 0 1-15,0 0-26 16,0 0-116-16,51 100-319 15</inkml:trace>
  <inkml:trace contextRef="#ctx0" brushRef="#br0" timeOffset="90856.32">1098 13753 118 0,'0'0'69'0,"0"0"-32"0,0 0 13 16,0 0-12-16,0 0-17 0,0 0 24 16,0 0 18-16,0 0-24 15,0 3-14-15,0-3-9 16,0 0 1-16,0 0 22 16,0 0 0-16,0 2-4 15,0-2 7-15,0 2 5 16,0-2-8-16,0 0-5 15,0 0-4-15,0 0-4 16,0 2 6-16,0-2-8 16,0 0 2-16,0 0-2 15,0 0-3-15,0 0-14 16,0 0-1-16,0 0 6 16,2 4 4-16,5-4 19 15,4 0-13-15,-4 2 3 0,4-2-9 16,0 0-6-16,0 0-5 15,2 0 5-15,-2 0-8 16,-1 0 3-16,-2 0 5 16,-1 0 4-16,-3 0 1 15,-2 0-1-15,2 0-1 16,-4 0-2-16,0 0 0 16,2 0-8-16,-2 0-2 15,0 0-1-15,2 0 1 16,-2 0-1-16,0 0-4 15,0 0-22-15,2 0-30 16,0 2-61-16,5 0-38 0,-1 2-60 16,1-2-37-1,0-2-183-15</inkml:trace>
  <inkml:trace contextRef="#ctx0" brushRef="#br0" timeOffset="91253.1">1334 13762 118 0,'0'0'96'0,"0"0"-54"16,0 0 58-16,0 0-15 0,0 0-6 15,0 0 19 1,24 0 10-16,-19 0 14 0,-1 0-27 15,1 0-10-15,-2 0-16 16,1 0-11-16,0 0-24 16,3 0-16-16,3 0-6 15,2 0-6-15,1 0 1 16,-1 0 0-16,-3 0 0 16,-1 0 0-16,-4 0-3 15,2 0-1-15,-2 0-2 16,3-2-1-16,-1 2-2 15,-2 0-1-15,3-2-6 0,-2 2-11 16,-1 0-14 0,3 0-24-16,-3 0-24 0,3 0-53 15,-3 0-67-15,1 0 0 16,-3 0-161-16</inkml:trace>
  <inkml:trace contextRef="#ctx0" brushRef="#br0" timeOffset="91621.02">1666 13736 349 0,'0'0'255'0,"0"0"-211"0,0 0 56 0,0 0-1 0,0 0-49 16,0 0-7-16,31 0 12 16,-29 0 7-16,5 0-6 15,-2 0-3-15,2 0-17 16,1 0-14-16,3 0-9 16,3 0-9-16,-3 0-2 15,5 0-1-15,-5 0-1 16,-3 0-3-16,0 0 3 0,-4 0-4 15,-2 0 2 1,0 0-12-16,0 0-23 16,3 0-30-16,-1 0-48 0,3 0-67 15,-2 0-63-15,-3 0-50 16</inkml:trace>
  <inkml:trace contextRef="#ctx0" brushRef="#br0" timeOffset="91983.12">2063 13746 515 0,'0'0'88'16,"0"0"-1"-16,0 0 63 15,0 0-65-15,0 0-35 16,0 0 1-16,24 0-12 16,-19 0-7-16,1 0 11 15,-1 0-15-15,4 0-7 16,-2 0-5-16,1 0-5 16,1 0-10-16,0 0 2 15,2 0-3-15,-2 0-6 16,-5 0-17-16,4 0-17 15,-6 0-11-15,0 0-7 16,2 0-38-16,1 1-82 0,-3 5-22 16,2 1-188-16</inkml:trace>
  <inkml:trace contextRef="#ctx0" brushRef="#br0" timeOffset="92328.97">2357 13747 337 0,'0'0'184'15,"0"0"-92"-15,0 0 58 16,0 0-43-16,0 0-42 15,0 0-2-15,34 0-7 16,-28 0-25-16,5 0-7 16,-5 0-13-16,8 0-6 15,1 0 0-15,-5 0-4 16,1 0-1-16,-7 0-1 16,0 0-3-16,4 0-11 15,0 0-13-15,-1 0-14 16,2 0-25-16,2 0-24 15,2 0-104-15,-4 9-80 16</inkml:trace>
  <inkml:trace contextRef="#ctx0" brushRef="#br0" timeOffset="92655.04">2715 13772 515 0,'0'0'68'0,"0"0"52"16,0 0 4-16,0 0-68 15,0 0-17-15,0 0 5 16,19 0-8-16,-13 0-9 15,1 0-8-15,-1-2-10 16,-1 2-4-16,2 0-2 16,-1 0-2-16,3 0-1 15,0 0-4-15,0 0-27 16,-2 0-42-16,1 0-34 16,2 0-69-16,-2 0-18 15,-1 2-49-15</inkml:trace>
  <inkml:trace contextRef="#ctx0" brushRef="#br0" timeOffset="92980.88">2954 13783 536 0,'0'0'269'0,"0"0"-167"15,0 0 7-15,0 0-69 0,0 0-37 16,0 0-2-16,29 0 3 16,-20 0-3-16,-3 0 1 15,4 0-2-15,-4 0 1 16,1 0-2-16,1 0 1 15,2 0 0-15,1 0-19 16,2 1-44-16,-2 1-47 16,2 1-105-16,-1-2-106 15</inkml:trace>
  <inkml:trace contextRef="#ctx0" brushRef="#br0" timeOffset="93341.98">3349 13840 491 0,'0'0'84'0,"0"0"5"15,0 0 44-15,0 0-61 16,0 0-31-16,0 0 9 16,17-1-12-16,-10-2-6 0,4 1-11 15,0 1-5 1,3-2-10-16,-3 1 1 0,-1 2-3 16,0 0-3-16,-1 0 0 15,-1 0-1-15,2 0-19 16,1 0-38-1,2 0-12-15,-2 0-21 0,-2 0-31 16,0 0-2-16,-5 0-70 16,-4 6-157-16</inkml:trace>
  <inkml:trace contextRef="#ctx0" brushRef="#br0" timeOffset="93642.08">3678 13844 123 0,'0'0'202'0,"0"0"-184"16,0 0 127-16,0 0-39 15,0 0-35-15,0 0 4 16,72-20 1-16,-66 20-32 15,1 0-10-15,-1 0-20 16,4 0-12-16,-2 0-2 16,1 0-8-16,3 0-19 15,-4 0-20-15,-1 0-65 16,-3 0-92-16,-4 0-220 0</inkml:trace>
  <inkml:trace contextRef="#ctx0" brushRef="#br0" timeOffset="98408.91">4022 13812 247 0,'0'0'137'0,"0"0"-105"0,0 0 30 16,0 0-11-16,0 0-28 15,0 0 0-15,0 0 20 16,23 0 2-16,-13 0 10 16,-1 0 5-16,-1 0-5 15,-1 0 3-15,2 0-14 16,-2 0-2-16,3 0-22 0,2 0 2 15,-1 0-17 1,2 2-2-16,1 0-1 0,-1 0-1 16,-4 0 0-1,0-2-1-15,-5 0-6 0,-1 0-13 16,-3 0-26-16,0 0-36 16,0 0-99-16,0-6-78 15,0 0-184-15</inkml:trace>
  <inkml:trace contextRef="#ctx0" brushRef="#br0" timeOffset="99171.82">4438 13806 400 0,'0'0'207'0,"0"0"-119"16,0 0 54-16,0 0-50 16,0 0-40-16,0 0-23 15,40-4 1-15,-27-4-14 16,0 3-4-16,-1-4-4 0,1 3-3 15,-4-2-2-15,0 0 0 16,2-4-1-16,0-2-2 16,1-4 0-16,1-2 0 15,-2 2-16-15,0 1-19 16,-4 5-7-16,-7 6-5 16,0 5-56-16,0 1-70 15,-13 0-167-15</inkml:trace>
  <inkml:trace contextRef="#ctx0" brushRef="#br0" timeOffset="99515.03">4610 13591 333 0,'0'0'301'15,"0"0"-199"-15,0 0 7 16,0 0-36-16,0 0-59 16,0 0-13-16,31-4 3 15,-23-1 5-15,1-4-1 16,1 1-3-16,-2 1-2 15,-1-4-1-15,-1 3-2 0,1-2-14 16,0-3-31 0,2 2-42-16,-3-1 6 0,1-2-8 15,0 1 23-15,-5 2-74 16,-2-3-42-16</inkml:trace>
  <inkml:trace contextRef="#ctx0" brushRef="#br0" timeOffset="99798.85">4839 13277 323 0,'0'0'201'0,"0"0"-138"0,0 0 31 16,0 0 11-16,0 0-43 15,0 0-16-15,51-19-5 16,-46 18-14-16,-1-2-5 16,0 2-11-16,-2-1-8 15,3 2 0-15,-2-3-3 16,-1-1-21-16,4 0-37 16,-1-3-39-16,-1-4-35 15,0 0-12-15,-1-4-31 16,-1 3-81-16</inkml:trace>
  <inkml:trace contextRef="#ctx0" brushRef="#br0" timeOffset="100085.3">5019 13060 231 0,'0'0'134'0,"0"0"-53"16,0 0 73-16,0 0-40 16,0 0-17-16,0 0-18 15,36-21-20-15,-34 18-28 0,2 0-16 16,4-4-9-16,0 1-5 16,-1 0 0-16,1-2-1 15,0 2-17 1,-4-3-12-16,3 2-17 0,-5-1-38 15,-2-4-54-15,0 4-72 16,0-2-215-16</inkml:trace>
  <inkml:trace contextRef="#ctx0" brushRef="#br0" timeOffset="100417.33">5217 12693 561 0,'0'0'66'0,"0"0"-15"16,0 0 26-16,0 0-31 15,0 0-16-15,0 0 3 16,27-8 1-16,-23 4-4 16,2 0-1-16,0-1-13 0,1-1-11 15,-1 1-4 1,-2-3-1-16,2 0-28 16,-2-2-44-16,-2-4-32 15,2 0-22-15,-1-2-38 0,-1 2-135 16</inkml:trace>
  <inkml:trace contextRef="#ctx0" brushRef="#br0" timeOffset="100700.89">5439 12362 397 0,'0'0'200'15,"0"0"-131"1,0 0 68-16,0 0-37 0,0 0-47 16,0 0-12-16,29-22-5 15,-23 15-14-15,1-2-12 16,-1 1-6-16,3 2-4 16,0 0-2-16,-2-1-15 15,-1 1-25-15,1-1-6 16,-2-3-24-16,-3 0-61 15,0-2-36-15,-2-1-138 16</inkml:trace>
  <inkml:trace contextRef="#ctx0" brushRef="#br0" timeOffset="100948.95">5612 12079 387 0,'0'0'174'0,"0"0"-78"16,0 0 48-16,0 0-52 16,0 0-44-16,0 0-21 15,14-10-13-15,-10 5-3 16,0 0-8-16,3 2-3 16,-1-1 0-16,0-2 0 15,-2-1-3-15,-2 1-31 16,0-2-48-16,-2-2-87 15,0-2-69-15,2-2-232 0</inkml:trace>
  <inkml:trace contextRef="#ctx0" brushRef="#br0" timeOffset="101173.52">5746 11851 488 0,'0'0'100'15,"0"0"-68"-15,0 0 63 16,0 0-42-16,0 0-36 16,0 0 4-16,26-20 1 0,-21 17-12 15,-3 1-9 1,3-2 0-16,-1-2-2 0,-2 1 1 16,0-3-13-16,1-2-27 15,-3 0-56-15,2-1-7 16,-2 4-110-1</inkml:trace>
  <inkml:trace contextRef="#ctx0" brushRef="#br0" timeOffset="101528.05">5882 11654 258 0,'0'0'152'15,"0"0"-73"1,0 0 56-16,0 0-19 0,0 0-21 16,0 0-6-16,24-20-21 15,-17 17-21-15,-3-2-26 16,3 1-9-16,0-2-12 16,-3 2 0-16,1 0-2 15,3-3-15-15,-1 2-20 16,2-4-8-16,-2-4-14 15,1 1-32-15,4-3-15 16,1 1 4-16,0-5-17 16,3 1 39-16,-3 0 22 15,-3 4 25-15,-2 6 16 16,-3-1-2-16,-5 6-51 16,2-1 8-16,-2-2-9 15</inkml:trace>
  <inkml:trace contextRef="#ctx0" brushRef="#br0" timeOffset="101766.02">6087 11382 219 0,'0'0'274'0,"0"0"-225"0,0 0-17 16,0 0 3-16,0 0-24 16,0 0-9-16,35-36-2 15,-35 33-1-15,0 3-11 16,0 0-21-16,0 0-110 16,0 0-246-16</inkml:trace>
  <inkml:trace contextRef="#ctx0" brushRef="#br0" timeOffset="115491.07">6241 11337 323 0,'0'0'71'0,"0"0"-10"0,0 0 23 16,0 0-13-16,0 0-36 15,0 0 9-15,0 0 56 16,31 0-11-16,-25 0-35 16,1 0-11-16,-1 0-5 15,4 0-7-15,-1 0-5 16,3 5-8-16,5-1-8 16,-5 0-2-16,5-3-3 0,-5-1-5 15,2 0-2-15,-3 2 2 16,-2-2-3-16,-3 0 3 15,2 3-10-15,-4-3-31 16,0 1-25-16,3 1-30 16,-3 3-113-16,0 0-58 15</inkml:trace>
  <inkml:trace contextRef="#ctx0" brushRef="#br0" timeOffset="115732.58">6574 11351 334 0,'0'0'225'0,"0"0"-203"15,0 0 10-15,0 0 33 16,0 0-11-16,0 0-15 16,52-18-6-16,-44 17 6 15,2-2-7-15,-4 3-9 16,1 0-12-16,1 0-11 15,2 0-2-15,1 0-41 16,0 0-65-16,3-1-23 16,-4-4-72-16,0 1-102 15</inkml:trace>
  <inkml:trace contextRef="#ctx0" brushRef="#br0" timeOffset="115919.05">6821 11315 312 0,'0'0'121'0,"0"0"-39"0,0 0 31 16,0 0-47 0,0 0-10-16,0 0-10 0,50 0-16 15,-42 0-9-15,2 0-9 16,1 0-10-16,-3 0-2 16,2 0 0-16,-1 0-37 15,-3 0-79-15,3 0-64 16,3 0-178-16</inkml:trace>
  <inkml:trace contextRef="#ctx0" brushRef="#br0" timeOffset="116135.32">7085 11315 235 0,'0'0'383'0,"0"0"-331"16,0 0 16-16,0 0 42 15,0 0-46-15,0 0-38 16,29 0-16-16,-21 0-8 15,4 0-2-15,1 0-1 16,1 0-17-16,1 0-24 16,-4 0-13-16,3 0-52 15,-3 0-43-15,3 3-146 16</inkml:trace>
  <inkml:trace contextRef="#ctx0" brushRef="#br0" timeOffset="116323.96">7365 11315 307 0,'0'0'147'0,"0"0"-18"16,0 0 15-16,0 0-31 15,0 0-44-15,0 0-22 16,34 0-23-16,-25 0-14 16,2 0-7-16,0-1-3 15,1-1-6-15,1 2-39 16,3-3-53-16,1 3-69 15,1 0-61-15,-1 0-95 16</inkml:trace>
  <inkml:trace contextRef="#ctx0" brushRef="#br0" timeOffset="116511.85">7731 11268 315 0,'0'0'186'15,"0"0"-124"-15,0 0 61 16,0 0 12-16,0 0-65 15,0 0-30-15,31 0-7 16,-22 0-13-16,2 0-18 16,-4 0-1-16,4 0-1 15,-2 0-34-15,0 0-45 16,6 0-84-16,1 0-22 16,1 0-66-16</inkml:trace>
  <inkml:trace contextRef="#ctx0" brushRef="#br0" timeOffset="116737.03">7991 11271 180 0,'0'0'138'16,"0"0"-20"-16,0 0 47 15,0 0-44-15,0 0-16 16,0 0-32-16,58 0-26 16,-50 0-20-16,0 0-16 15,3 0-10-15,1 0 2 16,-1 0-3-16,-1 0-17 15,4 0-33-15,1 0-47 16,-1 0-41-16,4 0-5 0,2 0-61 16,-2 0-14-16</inkml:trace>
  <inkml:trace contextRef="#ctx0" brushRef="#br0" timeOffset="116903.66">8286 11271 61 0,'0'0'191'0,"0"0"-124"15,0 0 28-15,0 0 19 16,0 0-38-16,0 0-21 15,0 0 3-15,93 26 13 16,-79-26-8-16,-3 0-23 16,0 3-29-16,0-2-4 15,0-1-5-15,-2 5-2 16,0-4-27-16,0 4-66 16,0-2-84-16,-3 0-196 15</inkml:trace>
  <inkml:trace contextRef="#ctx0" brushRef="#br0" timeOffset="117109.91">8645 11306 636 0,'0'0'90'16,"0"0"-38"-16,0 0 62 15,0 0-75-15,0 0-27 16,0 0-12-16,48 3-11 15,-34-3-31-15,-1 0 11 16,-1 0-12-16,-1 0-42 16,-5 0-8-16,-4 9-126 0</inkml:trace>
  <inkml:trace contextRef="#ctx0" brushRef="#br0" timeOffset="117323.26">8967 11307 426 0,'0'0'211'16,"0"0"-193"-16,0 0 74 15,0 0-6-15,0 0-49 16,0 0-24-16,56 0-4 16,-45 0-4-16,1-1-5 0,-4 1-4 15,-3 0-25-15,1 0-17 16,-4 0-30-1,4 0-27-15,-2 0-121 0,0 0-160 16</inkml:trace>
  <inkml:trace contextRef="#ctx0" brushRef="#br0" timeOffset="117465.1">9154 11306 268 0,'0'0'202'16,"0"0"-171"-16,0 0 34 15,0 0-13-15,0 0-52 16,0 0 0-16,67 3-37 0,-57-3-140 16</inkml:trace>
  <inkml:trace contextRef="#ctx0" brushRef="#br0" timeOffset="123684.77">5019 13391 182 0,'0'0'72'0,"0"0"10"15,0 0 11-15,0 0-46 16,0 0-21-16,0 0-16 15,0 0-8-15,-2 0 6 16,0 0 10-16,2 0 2 16,0 0 8-16,0 0 15 0,0 0 15 15,-2 0 6-15,2 0-24 16,0 0-14-16,0 0-6 16,0 0-12-16,0 0-2 15,-2 0 2-15,2 0 3 16,-2 0 0-16,2 0 2 15,-3 2 6-15,3-2 1 16,0 0-4-16,0 0 5 16,0 0 4-16,0 0-3 15,0 2-3-15,0-2-12 16,0 0-7-16,0 0 0 16,0 0 0-16,9 0 6 0,2 0 4 15,1 0 1-15,-2 0 3 16,-3 0 3-16,1-2-1 15,-2 2-3-15,0 0-8 16,3-2 2-16,2 2-4 16,5-2 2-16,-3 0 3 15,3 0 3-15,-3 0-5 16,1 0 0-16,-1-1-2 16,-2 0 1-16,-2 0-4 15,0 3 0-15,-3-1-1 16,4 1 1-16,-4 0 1 0,-2-5-1 15,5 5 5 1,-1-2-5-16,0-1 4 0,1 3-5 16,-3-2 1-16,2 0-1 15,-2 0-1-15,-2 2 1 16,-1 0 0-16,1 0 0 16,0 0 2-16,3-4-2 15,5 4 0-15,-4-2-1 16,6 0 2-16,-5 2-2 15,-1 0 0-15,-1 0 0 16,2 0 1-16,0 0 0 16,0 0 1-16,-1 0 1 15,4 0-2-15,-3 0 1 16,1 0 0-16,0 0 0 16,-1 0-1-16,-1 0 4 0,2 0-4 15,1 0 2-15,-3 0-1 16,2 0-1-16,-1 0 3 15,-3 0-3-15,1 0 1 16,2 0 1-16,-2 0-1 16,1 0 1-16,3 0-2 15,-1 0 1-15,-2 0 1 16,3 0 2-16,1 0-1 16,-1 0-2-16,3 0 0 15,-4 0 0-15,5 0-1 16,-1 0 0-16,-3 0 0 15,1 0 2-15,-3 0-1 16,-1 0 3-16,1 0 1 16,3 2 1-16,0 1-1 0,2 0-2 15,-3-3-3-15,0 2 1 16,-1 0-1-16,0 0 1 16,-1-2 0-16,1 0 0 15,-4 0-1-15,1 3 0 16,-1-3 0-16,-2 0-1 15,4 0 1-15,-2 0 4 16,3 0-4-16,3 0-2 16,-2 0 2-16,3 0 0 15,6 0 3-15,-4 0-2 16,1 0 0-16,2 0-1 16,-5 0 1-16,-2 0 1 0,1 0-4 15,-2 0 5-15,-1 0-4 16,3 0 2-16,1 0-2 15,-5 0 2-15,4 0 0 16,-3 0 4-16,-1 0-3 16,4 0 4-16,-3 0-4 15,-3 0 0-15,-2 0-1 16,2 0-1-16,-4 0 0 16,2 0 2-16,1 0-2 15,-3 0 1-15,2 0 3 16,-2 0-2-16,0 0-2 0,3 0 0 15,-3 0 1 1,1 0 0-16,-1 0-1 16,-2 0 0-16,2 0 0 0,-2 0 1 15,0 0-1-15,0 1 0 16,0-1-1-16,0 1 1 16,2-1-2-16,1 0-3 15,-1 0-2-15,-2 0-4 16,0 0-33-16,0 0-85 15,0 0-231-15</inkml:trace>
  <inkml:trace contextRef="#ctx0" brushRef="#br0" timeOffset="137575.13">6243 13389 53 0,'0'0'65'0,"0"0"-51"16,0 0 27-16,0 0 4 15,0 0-31-15,0 0-9 16,19-4 3-16,-17 4-3 15,-2 0 8-15,0 0 49 16,0 0 8-16,0 0-9 16,4 0-11-16,-2 0-11 15,-2 0-23-15,0 0-5 0,0 0 2 16,0 0-4-16,2 0 5 16,2 0 15-16,0-2 21 15,1-3-10-15,3-1-3 16,2-1 4-16,1-6-4 15,5-2-5-15,-1-1-3 16,1-3-19-16,-3 4-5 16,2-3-2-16,-3 2 1 15,-3 3-1-15,-3 1 1 16,-2 5 1-16,2-3 7 16,-4 3-10-16,0-3 6 15,0 0-8-15,2 0 1 16,3-6 0-16,1-3-1 0,2-2 3 15,1 0-3 1,-2 4 2-16,0-1-2 0,2 0 0 16,-2 0 0-16,0 0 0 15,-2 0 1-15,-1 6-1 16,-2 0 0-16,1 2 0 16,0 0 0-16,1-2 0 15,1 0 0-15,2-2 0 16,2-4-1-16,0 0 1 15,2-2 0-15,1-3 1 16,-3 3-1-16,-3 2 0 16,-2 6 1-16,-2-2-1 0,-2 1 0 15,2-4 1 1,1-3-1-16,1 0 1 0,2 0-1 16,-4 3 0-16,5-2 0 15,-3 5 0-15,1-2 0 16,2 0 0-16,0-2 0 15,4-2 1-15,1-1-1 16,-1-1 0-16,-2 3 0 16,2-3 0-16,-2 1 1 15,3 4 0-15,-1-2-1 16,-1 5 0-16,-1 1 1 16,-1-4-1-16,2 3 0 15,-1-1 0-15,1 0 0 16,-4 1 1-16,3-1 1 15,1 1-2-15,-1-1 0 16,-3 0 1-16,4 1 3 16,1-1 3-16,-4-1-1 0,5-1 2 15,-4 2-6-15,1-2 1 16,1 2-2-16,-4 0-1 16,1 0 6-16,3-2-2 15,-3 3 2-15,1-1-1 16,4-4-3-16,-1-1 1 15,1 0 1-15,1 0-1 16,-3 0-1-16,-1 2 0 16,2 0-2-16,-2 0 0 15,0 0 2-15,3 2-2 0,-3-4 2 16,0 2-2 0,1 1 0-16,-4 0 0 0,3 1 6 15,-1-1 3-15,-2-1 8 16,3 0-2-16,-2 0-3 15,4-1-6-15,0-1-6 16,1-5 1-16,4 4-1 16,-2-2 0-16,-1 3 0 15,1 4 3-15,-5-2-3 16,3 2 2-16,-1 0-2 16,0 0 6-16,0 0 0 15,2-4-5-15,4-5-1 16,1 2 2-16,0-5 1 15,0 4-2-15,-2 5 2 16,-5 4 0-16,-4-2-1 0,3 1-1 16,3-8-1-16,1 1 4 15,1-4-1-15,1 1-3 16,-1-1 0-16,-3 4 0 16,1 1 1-16,-3 3 0 15,-3 2 2-15,-1 3-2 16,0 0-1-16,1 0-1 15,1-4 1-15,6-4 1 16,0 0-1-16,-3-3 0 16,0 3 0-16,0 0 0 0,-1 2 1 15,-3 5-1 1,-1-2 0-16,0 7 0 0,-2 0 0 16,-1 3 1-16,-1-3-1 15,2-3 0-15,2-1-1 16,0 1 2-16,1-2-3 15,3-3 3-15,-4 3-1 16,1 2 0-16,-5 5-2 16,-1 4 2-16,-3 4 3 15,0 0-3-15,0-2 0 16,2 0 0-16,0-4 0 16,5-4-1-16,0-2 1 15,-1 0 0-15,-1-1 1 16,-1 7-1-16,1 0 0 0,-3 6-2 15,-2 0 2-15,0 0-1 16,0 0-8-16,0 0 6 16,0 0-4-16,0-1-5 15,0-2-3-15,3 1 3 16,-1 0-6-16,-2 2-7 16,2 0 6-16,-2 0 5 15,0 0-3-15,0 0-1 16,0 0-7-16,0 0-50 15,-4 0-137-15</inkml:trace>
  <inkml:trace contextRef="#ctx0" brushRef="#br0" timeOffset="139999.29">6900 12759 389 0,'0'0'174'0,"0"0"-106"0,0 0 18 16,0 0-31-16,0 0-41 15,0 0-12-15,0 56 1 16,0-42 2-16,0 0 2 15,2 2 10-15,0 7 19 16,-2 1 15-16,0 6-5 16,0 2-13-16,0 0-10 15,0 1 0-15,0-4-3 16,0 0-10-16,0 0-3 16,0-3-1-16,0 0 6 15,0 0-5-15,0 1 4 16,0 1 4-16,0 2 1 15,0-1-6-15,-2 4-4 0,2 3-1 16,-2-1 0 0,0 2-3-16,-1 1 4 0,1 0 1 15,0-2 4-15,2 4 0 16,0-4-2-16,0 3-3 16,0-1-1-16,0 0-2 15,0-3 0-15,0 2-3 16,0-1 1-16,0-2-1 15,0 2 0-15,0 1 0 16,0 0 1-16,-4 3 0 16,2 1-1-16,-4 1 1 15,4-7-1-15,0 2 0 16,0-1 0-16,0-4 0 0,0 2 0 16,2 4 1-16,-3 5-1 15,1-2 1-15,2 4-2 16,-2-5 1-16,2 0 0 15,0-3 0-15,-2-2 0 16,2 3 0-16,-2 0 1 16,0-2-1-16,0 2 0 15,2-1 0-15,0-1 0 16,0-4 0-16,0 0 0 16,0 2 0-16,0 0 0 15,0 3 1-15,0 5-1 16,-6 2 0-16,2 0 0 15,0-3 0-15,-1 4 0 16,3-1 0-16,-2-8 1 0,2-2-1 16,-1-1 0-16,0-8 0 15,1 1 0-15,0 2 0 16,-2 2 0-16,2 3 0 16,-3 7 1-16,-1 1-1 15,1 4 0-15,-2-1 0 16,1-4 1-16,1 0-1 15,-1-5 0-15,-1 2 0 16,0-1 1-16,0-2-1 16,1-5 0-16,-1 1 1 15,1-3-1-15,1 4 0 0,0 1 1 16,3-2-1-16,0-2 2 16,0-2-2-16,0 2 0 15,-3 2 0-15,3 2 0 16,0 3 1-16,-2-4-1 15,-2 10 0-15,0-5 0 16,0 3 0-16,-1-6 1 16,1-3-1-16,2-2 1 15,2-2-1-15,2 4 0 16,-2-2 0-16,0-2 1 16,0 1-1-16,2-8 0 15,0-3 0-15,0-1 0 16,0-12 0-16,0-3 0 15,0 0 0-15,0 0-3 0,0 0 2 16,0 0 0 0,0 0-2-16,0 0 3 0,0 0-1 15,0 0 1 1,0 0 0-16,0 0 0 0,0 0 0 16,0 0 0-16,0 0 2 15,0 0-2-15,0 0-1 16,0 0-4-16,0 0 3 15,0 0 2-15,12 0-1 16,5 0 1-16,5 0 0 16,1 0 1-16,3 0-1 15,5 0 2-15,-2 0-2 0,-2 0 1 16,-2 0 0 0,-5 0-1-16,-5 0 0 0,-6 0 0 15,-2 0 0-15,-3 0 0 16,-1 0 0-16,-3 0 1 15,2 0 2-15,-2 0 1 16,0 0 0-16,0 0-2 16,0 0-2-16,0 0-13 15,0 0-98-15,0 0-215 16,0 0-268-16</inkml:trace>
  <inkml:trace contextRef="#ctx0" brushRef="#br0" timeOffset="140369.04">6962 16481 420 0,'0'0'82'0,"0"0"-79"0,0 0 43 16,0 0 35-16,0 0 2 15,0 0-9-15,31 6-17 16,-22 2-12-16,-2 1-10 15,0-1-11-15,-3-3 4 16,0-1-11-16,1 2-4 16,-3-2-5-16,0 0 1 15,-2 4 17-15,2-2 16 16,-2 1-5-16,0 8-9 0,0-3 3 16,0 3-14-16,0 2-8 15,-4 1 1-15,-3 0-4 16,1-4-1-16,0-2 4 15,1-3-3-15,0-3-4 16,1-2-2-16,-1-4 0 16,1 3-14-16,2-3-45 15,0 0-80-15,2-12-194 16</inkml:trace>
  <inkml:trace contextRef="#ctx0" brushRef="#br0" timeOffset="142030.93">7650 16142 351 0,'0'0'107'0,"0"0"-30"15,0 0 46-15,0 0-54 16,0 0 2-16,0 0-10 16,0 0-14-16,68-76-1 15,-68 68 14-15,0 4 11 0,0 2-8 16,-10-2-15-1,-9-1-22-15,-6 5-20 0,0 0-6 16,-1 0 4 0,1 0-4-16,5 15 3 0,2 11-6 15,3 4-6-15,3 10 9 16,4 6 0-16,8 2 4 16,0-3-2-16,0-4-2 15,2-1-3-15,9-9-2 16,3-5 1-16,-1-2 2 15,0-6-1-15,5-6-3 16,-4-2-23-16,1-10-18 16,-3 0-23-16,-6 0-14 15,-2 0 22-15,-4-10 42 0,0-2 20 16,0-2 0-16,0 0 0 16,-10 6-1-16,-4-2 1 15,3 6 2-15,2-1-1 16,4 2 2-16,3 3 3 15,0 0 15-15,2 0 11 16,0 0 7-16,0 0-12 16,0 0-27-16,0-6 0 15,14 2-6-15,7-8 6 16,6 2 0-16,2-8-11 16,0-9-96-16,-2 10-194 15</inkml:trace>
  <inkml:trace contextRef="#ctx0" brushRef="#br0" timeOffset="142312.21">7862 16034 104 0,'0'0'756'0,"0"0"-681"0,0 0-1 15,0 0 11-15,-13 143-53 16,11-90-23-16,2 5 22 16,0-3-3-16,0-7 7 0,-2-6-20 15,2-8-1-15,-2-2-8 16,2-6-6-16,0-3-1 16,0-6-14-16,0-7-63 15,0-10-112-15,8 0-117 16,5-21-105-16</inkml:trace>
  <inkml:trace contextRef="#ctx0" brushRef="#br0" timeOffset="142610.87">8022 16343 365 0,'0'0'361'0,"0"0"-270"15,0 0 61-15,0 0-50 16,0 0-58-16,0 0 4 0,-44 25-6 16,31-10-23-16,-1 7-10 15,3 0-4-15,7 6-4 16,4-2 3-16,0-3-4 16,0-6 0-16,0-3-1 15,11-10-3-15,5 0-20 16,1-4-10-16,-1 0-4 15,-1-14-8-15,-4-6 9 16,-3-4-3-16,-2-2-57 16,-1-4-143-16,-3-2-122 15</inkml:trace>
  <inkml:trace contextRef="#ctx0" brushRef="#br0" timeOffset="143061.37">8101 15993 581 0,'0'0'149'0,"0"0"-101"16,0 0 60-16,0 113-72 16,0-73-27-16,4 6 20 15,-2 6 28-15,0-3-2 16,-2-4 9-16,0 0-32 15,0-10-19-15,0-4-10 0,0-3-3 16,0-14 0 0,0-1-6-16,0-11-35 0,0-2-2 15,0 0-10-15,0 0-27 16,0-11 27-16,0-11 50 16,0-6-12-16,8-2-16 15,5 2-8-15,0 9 13 16,1 7 11-16,-4 8-1 15,2 4 10-15,-3 0-10 16,-5 22-3-16,0-5 19 16,-4 3 41-16,0-4 12 0,0-2-13 15,0 0-27 1,0-1-3-16,0 4-8 0,-2 4 14 16,-9 0-8-16,-2 0-2 15,0-2-6-15,1-7-29 16,1-8-138-16,2-4-158 15</inkml:trace>
  <inkml:trace contextRef="#ctx0" brushRef="#br0" timeOffset="143424">8313 16397 495 0,'0'0'220'0,"0"0"-101"16,0 0 10-16,0 0-59 16,0 0-37-16,0 0-25 15,-59 52-8-15,57-42-1 16,0-1 0-16,2 4 1 16,0-5-4-16,0 2 1 15,0-3 2-15,0-1-6 16,0-6-15-16,2 0-1 15,5 0-19-15,-1 0-39 16,4-6 63-16,-4 4 18 16,1 2 0-16,-1 0 0 15,-1 0 0-15,4 2 8 0,0 13 14 16,-3-5-11-16,1-2-5 16,-2-4-6-16,-1-4-13 15,1 0-86-15,-3-18-130 16,-2-8-80-16</inkml:trace>
  <inkml:trace contextRef="#ctx0" brushRef="#br0" timeOffset="143685.07">8413 16012 562 0,'0'0'192'16,"0"0"-167"-16,0 0 68 0,0 104-45 16,0-60-16-16,4 4 21 15,-2 6-5-15,3 5-4 16,-3-6-6-16,1-9-1 16,-1-3-29-16,0-9-8 15,-2-2 0-15,0-8-13 16,4-11-66-16,1-11-66 15,1 0-191-15</inkml:trace>
  <inkml:trace contextRef="#ctx0" brushRef="#br0" timeOffset="143893.2">8547 16431 481 0,'0'0'230'15,"0"0"-209"-15,0 0 39 16,0 0-30-16,0 0-30 16,0 0-11-16,6 104-74 15,-1-104-126-15,-3 0-187 16</inkml:trace>
  <inkml:trace contextRef="#ctx0" brushRef="#br0" timeOffset="144248.1">8547 16431 781 0,'104'-34'93'0,"-104"34"-41"16,0 0-16-16,9 0-36 15,7 0 0-15,5 0 0 16,-2 0 4-16,-6 0-3 15,-4 0 2-15,-2 0-2 16,-5 0 0-16,2 0 18 16,-2 4 12-16,0 6-8 15,3 2-4-15,-5 2-7 0,0 0 5 16,0 2 10 0,0 2 5-16,-7 3-15 0,-6-2-6 15,-1-1-9-15,4 0-2 16,3 0 0-16,5-8-2 15,2 2-11-15,0-8-25 16,0 2 0-16,0-2-15 16,9-4-43-16,13 0-157 15,5-26-33-15</inkml:trace>
  <inkml:trace contextRef="#ctx0" brushRef="#br0" timeOffset="144563.7">8914 16437 608 0,'0'0'189'16,"0"0"-97"-16,0 0 63 15,0 0-99-15,0 0-44 16,0 0-12-16,-55 75-6 16,55-60 6-16,0 1-1 15,0-5 1-15,0 0-2 16,0-1 0-16,0-6-2 15,6-4-40-15,7 0-88 16,3-4-17-16,4-10 65 16,-2-4 25-16,-5 10 57 0,-1 0 2 15,-6 6 1 1,0 2 1-16,-1 0-2 0,2 0-7 16,-2 0-5-16,-1 0-3 15,0 0 15-15,3 0-9 16,2-4-92-16,2-13-38 15,-2-6-65-15</inkml:trace>
  <inkml:trace contextRef="#ctx0" brushRef="#br0" timeOffset="145343.35">8914 16437 262 0,'140'8'69'16,"-140"2"33"-16,0 2-7 15,0 2-19-15,0-4 0 16,0 5-10-16,0-4-21 15,0 1-22-15,0 2-20 0,0-1-3 16,0 2-7 0,7-3 6-16,1-2-8 0,4 2 4 15,-1 2 5-15,-1 0 5 16,-2 8-2-16,1 4-1 16,-5 6 7-16,-2 4-9 15,-2-1 4-15,0 1 7 16,0-4 0-16,0-3 22 15,0-10 2-15,-2-13-5 16,-4-6-23-16,-3 0-7 16,-3-19-39-16,4-16 34 15,1-13 3-15,7-7-8 0,0-2-13 16,5-2 19 0,11 9-1-16,-1 2 5 0,3 12 0 15,-5 4 0-15,0 12-3 16,1 4-6-16,-6 8-27 15,1 0-2-15,1 4-8 16,-4 4 7-16,1 0 16 16,-3 0-8-16,-2 16 31 15,-2 4 23-15,0 0 8 16,0-2-11-16,0-4-5 16,0-1-15-16,0-4-6 15,-4 1 1-15,-3-2-40 16,-4 1-11-16,2-3 54 15,5-4 2-15,-1 3 7 16,3-5 0-16,2 4-1 0,0-2-5 16,0 2 0-16,4 0 7 15,12-4 0-15,2 0-3 16,2 0 8-16,3 0-11 16,0 0-2-16,0-8 10 15,-5-3-7-15,-1-2 3 16,-5-1-3-16,-3 6-1 15,-5 4-2-15,3-4 5 16,-5 8-4-16,-2-3 3 16,0 3-2-16,0 0 11 0,0 0 75 15,0 0 1 1,0 11-45-16,-9 7-44 0,5 1-3 16,4-2 3-16,0-1-5 15,0 2-7-15,4-8-6 16,10-10-6-16,1 0-35 15,-2 0-14-15,3-14-43 16,0-16 56-16,-3-2-45 16,-2-1-132-16</inkml:trace>
  <inkml:trace contextRef="#ctx0" brushRef="#br0" timeOffset="145559.04">9092 16302 575 0,'0'0'131'0,"0"0"-126"0,0 0 92 16,0 0-43-16,0 0-39 16,120 41-4-16,-99-41-7 15,-8 0-4-15,-7 0-31 16,-6 0-206-16,0 0-209 15</inkml:trace>
  <inkml:trace contextRef="#ctx0" brushRef="#br0" timeOffset="147457.38">7205 17486 262 0,'0'0'85'0,"0"0"-45"0,0 0 58 16,0 0-39-16,0 0-17 16,0 0 7-16,-9 31 17 15,7-26 2-15,-3-5 22 16,3 4-20-16,-2-4-9 15,-3 0 5-15,5 0-19 16,2 0-43-16,0-22-4 16,0-15 19-16,0-11 3 15,0-15-17-15,0 0-5 16,6-7 5-16,-1 2-1 16,2 10-4-16,0 9 0 15,-5 13 0-15,0 18 0 0,0 10-6 16,-2 8-3-1,2 0 8-15,3 0-2 0,-1 26 4 16,8 10-1-16,-2 13 2 16,3 1 0-16,1 0 0 15,-1-2-1-15,-1 0-2 16,-3-6 0-16,-5 2-1 16,-4-4-9-16,0-4-2 15,0-5-21-15,0-5-40 16,0-16-61-16,0-6-100 15,-7-4-16-15,-6-4-143 16</inkml:trace>
  <inkml:trace contextRef="#ctx0" brushRef="#br0" timeOffset="147492.18">7205 17486 369 0</inkml:trace>
  <inkml:trace contextRef="#ctx0" brushRef="#br0" timeOffset="147605.24">7205 17486 369 0,'-93'-88'109'0,"79"88"-68"0,7 0 102 0,3 0-57 0,4 0-86 0,0 0 4 16,18 0-4-16,9 0 15 15,4 0-2-15,2 0-2 16,1 0-11-16,1 0-3 16,-1-5-95-16,-10-1-228 15</inkml:trace>
  <inkml:trace contextRef="#ctx0" brushRef="#br0" timeOffset="147903.35">7381 17365 387 0,'0'0'415'16,"0"0"-387"-16,0 0-25 16,0 0-3-16,0 0-2 15,0 0 2-15,7 14 5 16,-3-1 36-16,1 0 25 16,-1 9 15-16,0 0-29 15,4 2-22-15,-2-8-14 16,1-6-12-16,1-5-4 15,2-5-12-15,-2 0-12 16,5-11 7-16,1-15 17 16,-3-4 6-16,-1-2 10 15,-6 2-10-15,-2 6-5 0,-2 6-2 16,0 6-19-16,2 2-88 16,0 10-141-16,-2 0-158 15</inkml:trace>
  <inkml:trace contextRef="#ctx0" brushRef="#br0" timeOffset="148139.21">7681 17473 819 0,'0'0'166'16,"0"0"-83"-16,0 0 10 0,0 0-72 15,0 0-21-15,0 0-28 16,-8 0-62-16,8 0-166 16,0 0-212-16</inkml:trace>
  <inkml:trace contextRef="#ctx0" brushRef="#br0" timeOffset="148513.32">7970 17058 656 0,'0'0'56'0,"0"0"0"16,0 0 45-16,0 0-79 15,0 0-16-15,0 0 17 16,-19 137 18-16,19-95 2 15,0 10 4-15,0 2-7 0,0-4-10 16,0-1-6 0,0-5-16-16,0-13-8 0,0-5-8 15,2-15-56-15,8-11-118 16,-6 0-152-16,1-28-196 16</inkml:trace>
  <inkml:trace contextRef="#ctx0" brushRef="#br0" timeOffset="148744.31">7800 17209 334 0,'0'0'208'0,"0"0"-163"0,0 0 56 16,0 0-36 0,0 0-40-16,0 0 15 0,78-44 5 15,-47 34-20-15,-4 2 3 16,-3-1-16-16,-2 8-12 15,-3 1-7-15,-4 0 7 16,1 0-28-16,-3 0-157 16,3 0-127-16</inkml:trace>
  <inkml:trace contextRef="#ctx0" brushRef="#br0" timeOffset="149155.99">8212 17237 609 0,'0'0'169'0,"0"0"-103"0,0 0 56 16,0 0-74-16,0 0-40 16,0 0-3-16,-67 40 0 15,54-18 1-15,-2 4-3 16,3 0 1-16,6 2-2 15,3 2 4-15,3-6-6 16,0 2 0-16,7-8-1 16,11-6 0-16,4-6-20 0,2-6-29 15,3 0-36 1,0-6-6-16,-4-10 51 0,-6-2 26 16,-7 0-2-16,-10 8 13 15,0-2 4-15,0 2-2 16,-8 3 1-16,-7 1 1 15,-5 1 10-15,0 5 0 16,0 0 13-16,-3 0 21 16,3 6-9-16,5 6-29 15,4-2 10-15,6-6-16 16,5 0-22-16,0-4-112 16,0 0-114-16,11 0-177 15</inkml:trace>
  <inkml:trace contextRef="#ctx0" brushRef="#br0" timeOffset="149513.76">8339 17339 467 0,'0'0'115'0,"0"0"-83"0,0 0 10 0,0 0-34 15,0 0 2-15,0 0 48 16,3-4 23-16,-3 4 26 16,0 0 0-16,-3 0-39 15,3 0-13-15,-2 0-8 0,0 0-16 16,-3 4-16-16,-6 8-12 16,0 2-3-16,-3 4-6 15,6 0 6-15,1 0 1 16,5 0-1-16,2-6-4 15,0 2 3-15,0-10-13 16,15 1-22-16,8-5-19 16,4 0 12-16,-1-9 13 15,-1-5-24-15,-5-2-22 16,-2 6-21-16,-3 2-91 16,-6 2-105-16</inkml:trace>
  <inkml:trace contextRef="#ctx0" brushRef="#br0" timeOffset="150298.96">8549 17481 430 0,'0'0'37'0,"0"0"-9"0,0 0-28 16,0 0-17-16,0 0-34 15,0 0-23-15,4-26-19 16,-4 26 40-16,0 0 53 16,0 0 78-16,0 0 13 0,0 0 12 15,0 0-50 1,0 0-39-16,-2 4-8 0,2-4-2 15,0 0-1 1,-2 0 15-16,0 0 25 0,-1 0 7 16,3 0-25-16,0 0-17 15,0 0-8-15,0 0 0 16,0 0 0-16,0 0 0 16,-2 0-3-16,2 0 3 15,0-4 32-15,0-9-6 16,0-10 0-16,0-3-6 15,0-2-8-15,0 2-9 16,0 2-1-16,0 4-1 16,0 14-1-16,0 2-2 15,0 4 1-15,0 0-12 0,0 21 13 16,0 6 0 0,0 5 0-16,0-4 2 0,2-2-2 15,9-3 0-15,5-10 0 16,0-1-6-16,1-2 5 15,1-10-3-15,-3 0 0 16,3 0-12-16,-5-5 16 16,-1-18 15-16,-3 1 5 15,-5 4-6-15,-4-4 3 16,0 4-8-16,0 0-1 16,0 10-7-16,0 0-1 15,-2 8-85-15,0 0-110 16</inkml:trace>
  <inkml:trace contextRef="#ctx0" brushRef="#br0" timeOffset="150577.13">8791 17351 542 0,'0'0'54'0,"0"0"16"0,0 0 59 15,0 0-112-15,0 0 4 16,0 0 2-16,-77 76 0 16,72-54-8-16,5 1 8 15,0-9-9-15,0-1-10 16,5-8-4-16,7-5-5 16,5 0-13-16,3-9 18 0,-1-19 5 15,2-2 14-15,-4-2-17 16,1-4-2-16,-7 0-20 15,-1-4-69-15,-6 1-102 16,-4 3-82-16</inkml:trace>
  <inkml:trace contextRef="#ctx0" brushRef="#br0" timeOffset="150801.32">8882 16998 394 0,'0'0'210'0,"0"0"-90"0,0 0 1 16,0 0-39-16,0 0-70 16,0 0 9-16,0 122 12 15,0-74-8-15,0 7-1 16,0 3-1-16,0-4 3 16,0 3-10-16,0-16-16 15,0-1-36-15,8-14-95 16,3-12-165-16</inkml:trace>
  <inkml:trace contextRef="#ctx0" brushRef="#br0" timeOffset="151109.91">9054 17339 467 0,'0'0'211'15,"0"0"-166"-15,0 0 63 16,0 0-66-16,0 0-37 16,0 0 22-16,-49 53 22 15,40-30-12-15,3-1 10 16,2 0-15-16,4 0-22 16,0-4-9-16,0-5-1 15,15-12-14-15,3-1-2 16,-1 0-7-16,-1-5 12 0,-1-10 11 15,-3 3 7-15,-5 3-4 16,-1 4-3-16,0 1-30 16,2 0-73-16,3 4-90 15,-3-4-52-15</inkml:trace>
  <inkml:trace contextRef="#ctx0" brushRef="#br0" timeOffset="151885.4">9273 17343 468 0,'0'0'98'0,"0"0"-44"0,0 0 62 15,0 0-56 1,0 0 9-16,0 0 23 0,-76 0-52 16,60 26-7-16,5-3-33 15,2 4-1-15,9-4-2 16,0 2 3-16,0-6-4 15,0-10-6-15,12-5-7 16,1-4-3-16,5 0-12 16,1-13 6-16,-1-14 11 15,-1-1 15-15,-9 2 0 16,-4 4-8-16,1 4-18 16,-5 4 8-16,2 11 16 0,0 3 0 15,2 0-13 1,4 0 15-16,-2 21 6 15,3 11 28-15,0 9-17 0,-2-2-9 16,0 10-2-16,-3-3 4 16,-2 2 4-16,0-2-5 15,0 2-7-15,-2-4 1 16,0 6-2-16,0-1 1 16,0-4 2-16,-2-4-3 15,-9-15 0-15,0-12-1 16,0-10 0-16,-2-4-71 15,-3-18-43-15,-5-18 21 16,8-4 51-16,3-9 13 16,8 7 21-16,2-6 8 15,0 0 8-15,4 2 19 0,11 6 5 16,5 0-6 0,1 10-11-16,-2-2-1 0,2 5 1 15,-1 4-2-15,-3 0-7 16,-1 7-5-16,-7 2 3 15,-3 0-3-15,-4 2 1 16,-2-2 2-16,0 0 3 16,0 0 5-16,0 2 18 15,0 8 12-15,0 4 25 16,0 0-8-16,0 0-23 16,-2 16-19-16,2 2-17 15,0 0 2-15,0 4 0 16,0 0 4-16,0 2 4 15,0-2-2-15,0 0-5 0,7-4 0 16,-3-4-3-16,6-2 0 16,-4-7-14-16,7-5-64 15,3 0-108-15,2-17 15 16,2-2 10-16,0-4-188 16</inkml:trace>
  <inkml:trace contextRef="#ctx0" brushRef="#br0" timeOffset="152136.66">9667 17329 340 0,'0'0'264'0,"0"0"-191"0,0 0 84 16,0 0-63-16,0 0-47 15,0 0-27-15,-112 44 6 16,106-24-26-16,6 2-2 15,0 0 2-15,0-4 0 16,0-6 0-16,4-6-5 16,14-2-4-16,7-4-80 15,1-4-128-15,5-20-37 16,0-2-191-16</inkml:trace>
  <inkml:trace contextRef="#ctx0" brushRef="#br0" timeOffset="152344.99">9843 17256 330 0,'0'0'149'0,"0"0"4"15,0 0 4-15,0 0-44 16,-113 11-7-16,96 7-28 16,7 1-19-16,3 2-54 15,7 2-5-15,0-6-4 16,0 1-20-16,20-9-30 15,6-9-58-15,8 0-98 16,2 0-45-16,0-17-185 16</inkml:trace>
  <inkml:trace contextRef="#ctx0" brushRef="#br0" timeOffset="152597.71">9843 17256 610 0,'121'-11'99'0,"-135"20"-21"15,3 4 13-15,7 5-86 16,4 3-5-16,0-2-1 16,0 4-6-16,6-6 6 15,9 1 2-15,-1-3-4 16,-1-4 4-16,3 3-1 16,-5 0 8-16,-2 3-5 15,-2-4 9-15,-7 9-9 16,0 2 9-16,-18 2-10 0,-11-7 4 15,0-5-6-15,-4-14-8 16,-1 0-58-16,5-14-123 16,0-14-317-16</inkml:trace>
  <inkml:trace contextRef="#ctx0" brushRef="#br0" timeOffset="153126.1">9019 17256 139 0,'0'0'650'0,"0"0"-648"16,0 0 8-16,0 0 11 15,0 0-21-15,100-101-57 0,-78 101-223 16</inkml:trace>
  <inkml:trace contextRef="#ctx0" brushRef="#br0" timeOffset="170123.32">8065 10662 319 0,'0'0'115'0,"0"0"-61"15,0 0 26-15,0 0-30 16,0 0-36-16,0 0-14 15,0 0 0-15,0 0 2 16,2 0 10-16,-2 0 16 16,0 6 17-16,0-2 22 0,0 0 19 15,0-2-13-15,0 0-26 16,0-2-6-16,0 0-22 16,0 0-13-16,0 0-3 15,0 0 9-15,3 0 8 16,7 2 8-16,4-2 4 15,-1 0-5-15,1 2-5 16,1 0-8-16,-3 2-1 16,1-2-6-16,0 0-1 15,1 3-5-15,-1-4 4 16,1 0-1-16,-1 4 4 16,-2-4 9-16,0-1-7 15,-2 2 1-15,-1-2-4 16,6 3 1-16,-1-3-7 15,3 1 2-15,2-1-3 0,2 0-1 16,-4 0 1 0,-1 0 0-16,-4 0 0 0,1 0 3 15,-4 0-2-15,-1 0 1 16,2 0-2-16,0 0 0 16,-2 0 3-16,3 0-5 15,0 0 4-15,1 0-1 16,3 0-1-16,-1 0-1 15,0 0 1-15,-2 0-2 16,-2 0 4-16,0 0-2 16,0 0 0-16,2 0 1 15,-2 0-1-15,0 0 0 0,2 0 0 16,0 0 1 0,1 0 0-16,-2-1-1 0,3-2 0 15,1 1 0-15,-3 2 0 16,3 0 0-16,-5-1 0 15,-1 1 0-15,2 0 0 16,-2-3 0-16,1 3 1 16,0 0-1-16,0-2 0 15,2 2 0-15,5 0 0 16,-1 0-1-16,1 0 1 16,-1-1-1-16,4 0 2 15,-6-2-2-15,-3 3 1 16,2-2-1-16,-3 2 1 15,-1 0-1-15,4-2-2 0,-3 2 3 16,-1-2 0-16,2 2 0 16,-1-2 0-16,1 2 0 15,4 0 0-15,-1 0 0 16,3 0 0-16,-1-2-1 16,4 2 1-16,-4-2 0 15,3 0 0-15,-3 0-2 16,-1 0 0-16,-1 2 2 15,-1-2 1-15,-1 0-1 16,-1 2-1-16,2 0 1 16,-1 0 0-16,-2 0 1 15,2 0-1-15,0 0 1 16,2 0-2-16,5 0 1 0,-2 0 0 16,4-2 0-16,0-1 0 15,-5 2-1-15,1-4 0 16,-5 5 1-16,1 0 0 15,-1 0 1-15,-3 0 0 16,6 0 1-16,3 0-2 16,0 0 0-16,0 0 0 15,3-1 0-15,1 1 0 16,0-3-1-16,-3 3 1 16,-2-2 0-16,2 2 0 15,-2 0 0-15,1 0 0 16,-1 0 0-16,-1 0 1 15,1 0-1-15,-1 0-1 0,4 0 1 16,-2 0 0 0,-1 0 0-16,-3 0 0 0,3 0 0 15,-3 0 0-15,1 0 0 16,1 0 0-16,1 0 2 16,-5 0-2-16,5 0 0 15,-5 0 0-15,4 0 0 16,1 0 0-16,-1 0 1 15,3 0 0-15,-5 0-1 16,3 0 0-16,-5 0 3 16,1 0-2-16,-1 0 1 15,2 0 2-15,0 0-1 0,0 0-1 16,4 0-2-16,-2 0 0 16,1 0 0-16,1 0 0 15,1 0 0-15,0 0 0 16,0 0 0-16,0 0 0 15,-1 5 1-15,-3-5 1 16,3 1-2-16,-1-1 0 16,2 0 0-16,-2 0 0 15,-1 0-2-15,1 0 2 16,1 0-1-16,-1 0 0 16,3 0 1-16,-2 0 2 15,-3 0 0-15,1 0-1 16,-1 0 1-16,-1 0 0 15,0 0 1-15,-2 0-3 16,2-1 0-16,1 1-1 0,-3-3 0 16,4 3 1-16,1-2 2 15,-1 2-2-15,4-1 1 16,-1 1-1-16,-3 0 1 16,-1 0-1-16,1 0 0 15,1 0 1-15,-3 0-1 16,-2 0 0-16,0 0 2 15,-2 0-2-15,2 0-1 16,1 0 1-16,1 0 0 16,-2 0 0-16,0 0-1 0,0 0 2 15,1 0 0 1,-1 0-1-16,1-3 0 0,0 1 0 16,-1 2 0-1,-2-1 1-15,-2 1-1 0,-5 0 0 16,0 0 0-16,3 0 0 15,-3 0 0-15,-2 0 0 16,2 0 0-16,-2 0 0 16,0 0 1-16,2 0 0 15,-2 0-1-15,0 0 1 16,0 0 0-16,0 0 2 16,0 0 1-16,0 0-1 15,0 0 2-15,-6 0-3 16,-13 0-2-16,0 1 0 15,-1 5 2-15,-3 0-1 0,2 0 0 16,-2-3 0 0,0-1-1-16,4-2 0 0,-1 2 0 15,1-2 1-15,4 0-1 16,-3 0-2-16,1 0 0 16,-1 0 2-16,-1 0-1 15,2 0 0-15,-1 0 0 16,1 0 1-16,0 0 1 15,0 0 0-15,1 0-1 16,3 0 0-16,1 0-5 16,0 0-3-16,-1-7 3 15,1 0-2-15,-3-2-1 0,1 2 6 16,1-2 2 0,1 5 1-16,-1 3-1 0,0-2 1 15,-3 3-1-15,1 0 0 16,-1 0-3-16,-2 0 1 15,0 0 0-15,0 0 1 16,1 0 1-16,-1 0 0 16,-3 0 0-16,4 0-3 15,-3 0 0-15,2 0 3 16,0 0-5-16,1 0-5 16,1 0 8-16,-2 0-6 15,0 0 4-15,2 0 2 16,1 0 0-16,-1 0 2 15,-1 0-1-15,-1 0-6 16,-2 4-2-16,0 0 8 16,2-1-1-16,2-3 2 0,0 0-3 15,1 0 2-15,-1 0 0 16,1 0-3-16,-3 0 0 16,1 0 1-16,-2 0-2 15,-3 2 1-15,0-2-4 16,0 2 0-16,-3 0 3 15,0 1 5-15,1-2-3 16,4 0-4-16,0 1-2 16,2-2-1-16,0 3 3 15,-4-3 2-15,4 1 5 0,-4-1 1 16,4 2-1 0,0-2 0-16,-2 0 0 0,1 0-2 15,-2 0 1-15,3 0 0 16,1 3-1-16,1-3-3 15,-2 0 5-15,2 0 0 16,1 1-2-16,-1-1-3 16,-1 3 1-16,-1-3 1 15,-1 0-1-15,0 0-6 16,-1 0 4-16,-1 0 3 16,2 0 3-16,0 0 1 15,0 0-1-15,1 0 0 0,0 0-1 16,2 0 1-1,-2-3-7-15,3-1 4 16,-1 2 0-16,1-2-1 16,1 1 1-16,-3-1 3 0,-1 2 0 15,0-2 3-15,2 0-3 16,-1 1 0-16,1 2 0 16,-2-3 0-16,0 0-6 15,4-1-3-15,-1 4 4 16,1-2 4-16,4 3 0 15,-3 0-4-15,-1 0 1 16,-1 0-1-16,-1 0 0 16,1 0 4-16,-4 0-4 15,0 0-3-15,1 0-3 0,-3-2 8 16,2-4 2 0,1-1 1-16,2 3 2 0,0 0-2 15,1 2 1-15,1 2 2 16,1 0-1-16,-3-3-1 15,3 2-1-15,-1-2 0 16,2 2 0-16,0-2 0 16,-1 3 0-16,2 0 0 15,-5 0 0-15,1 0 0 16,1 0 0-16,-3 0 2 16,-2 0-1-16,-1 0-1 15,1 0 0-15,-2 0-7 16,6 0-4-16,3 0-7 15,2-1 5-15,1-2 2 16,1 2-35-16,2 1 2 0,0-3 10 16,1 3-14-16,3 0-61 15,0 0-66-15,-2 0 46 16,-4 0-101-16</inkml:trace>
  <inkml:trace contextRef="#ctx0" brushRef="#br0" timeOffset="190056.79">9399 11300 5 0,'0'0'12'0,"0"0"-7"16,0 0-5-16,0 0-16 15</inkml:trace>
  <inkml:trace contextRef="#ctx0" brushRef="#br0" timeOffset="190348.54">9399 11300 57 0</inkml:trace>
  <inkml:trace contextRef="#ctx0" brushRef="#br0" timeOffset="190698.82">9399 11300 57 0,'59'28'46'0,"-59"-28"-6"0,0 0 2 0,0 0-15 16,0 0 11-16,0 0 31 15,0 0-18-15,0 0-17 16,0 0-4-16,0 0-15 15,0 0 11-15,0 0 5 16,0 0 2-16,0 0 7 16,0 0 17-16,0 0-4 15,0 0-15-15,-5 0-18 16,-1 0 6-16,6 0-3 16,-2 0 0-16,2-3 12 15,0-1 1-15,0 4 1 16,0-3-7-16,0-1-12 15,8-3 1-15,3 0-9 16,-1-1-1-16,0 1-4 0,1 1-2 16,-1-2 0-16,1 1-1 15,-3-1-1-15,2-3-1 16,-2-1 1-16,-1 0 0 16,2 0 0-16,-5 2-1 15,1 0 0-15,-3 6-1 16,-2 1-27-16,0 3-24 15,0 0-29-15,0 0-92 16,0 0-175-16</inkml:trace>
  <inkml:trace contextRef="#ctx0" brushRef="#br0" timeOffset="190967.61">9669 11193 336 0,'0'0'143'0,"0"0"-62"16,0 0-17-16,0 0-18 0,0 0-31 15,0 0-8 1,2-25-2-16,1 19-3 0,-3 1-2 15,2-3 0 1,0 4-37-16,0-2-62 0,0 2-105 16</inkml:trace>
  <inkml:trace contextRef="#ctx0" brushRef="#br0" timeOffset="191233.82">9801 10939 534 0,'0'0'89'15,"0"0"-38"-15,0 0 33 16,0 0-33-16,0 0-48 16,0 0-3-16,0-5 0 15,0 2 14-15,4-2 5 16,1 4 0-16,-3-3-3 15,0 1-7-15,-2 2-7 16,3 1-2-16,1-3-31 16,-2 1-74-16,5 0-75 15,-3-4-81-15</inkml:trace>
  <inkml:trace contextRef="#ctx0" brushRef="#br0" timeOffset="191529.1">9935 10768 320 0,'0'0'179'0,"0"0"-105"16,0 0 10-16,0 0-15 15,0 0-32-15,0 0-19 16,26-72-7-16,-19 64-3 0,-2 2-5 16,-5 4-1-16,2 2-2 15,-2 0-2-15,0 0-16 16,4 0-37-16,0 0-26 16,3-6-30-16,0 0-132 15</inkml:trace>
  <inkml:trace contextRef="#ctx0" brushRef="#br0" timeOffset="191783.69">10099 10546 407 0,'0'0'67'15,"0"0"-38"-15,0 0 48 16,0 0-40-16,0 0-23 15,0 0 3-15,42-51 9 16,-37 45-10-16,0-2-4 16,-1-2-8-16,3 1-4 15,-1-6-10-15,1 0-24 16,4-2-32-16,0-1-61 16,-2 0-31-16,0 2-153 15</inkml:trace>
  <inkml:trace contextRef="#ctx0" brushRef="#br0" timeOffset="192045.39">10286 10247 9 0,'0'0'151'16,"0"0"-28"-16,0 0 9 15,0 0 12-15,0 0-29 16,0 0-11-16,3-9-27 15,-3 9-30-15,0 0-17 16,0 0-17-16,0 0-13 16,0 0-2-16,0-6-6 15,0 0-2-15,2 1 3 16,2-4 6-16,0 1-13 0,4 0-29 16,-2-1-67-1,3-3-47-15,3-3-111 16</inkml:trace>
  <inkml:trace contextRef="#ctx0" brushRef="#br0" timeOffset="192281.19">10434 10040 384 0,'0'0'134'0,"0"0"-78"16,0 0 19-16,0 0-37 0,0 0-38 16,0 0 0-1,44-52-1-15,-35 42-23 0,0 2-31 16,-2-3-39-16,-5 3-28 16,0 1-50-16</inkml:trace>
  <inkml:trace contextRef="#ctx0" brushRef="#br0" timeOffset="192509.62">10558 9832 235 0,'0'0'118'16,"0"0"-97"-16,0 0 47 15,0 0-27-15,0 0-26 16,0 0-8-16,16-20-1 16,-14 20 1-16,0-2-7 15,1-1-2-15,-3 2-38 16,0 1-51-16,0-3-100 16</inkml:trace>
  <inkml:trace contextRef="#ctx0" brushRef="#br0" timeOffset="192763.54">10558 9832 521 0,'105'-123'153'0,"-105"121"-121"16,0-4 24-16,0-4-56 15,6-2-22-15,2 1-21 16,-4-2-4-16,0 3 5 16,-1-3 6-16,-1 5 8 15,0-3-8-15,0 5-12 0,-2 0-48 16,0 2-102 0</inkml:trace>
  <inkml:trace contextRef="#ctx0" brushRef="#br0" timeOffset="192971.4">10758 9547 368 0,'0'0'192'0,"0"0"-129"16,0 0 43-16,0 0-42 15,0 0-52-15,0 0-8 16,5-28-2-16,0 20-2 15,-1 2-14-15,1 2-41 16,-1-3-44-16,0 6-20 0,-1-4-81 16</inkml:trace>
  <inkml:trace contextRef="#ctx0" brushRef="#br0" timeOffset="193170.67">10862 9394 112 0,'0'0'203'0,"0"0"-142"16,0 0 35-16,0 0-32 15,0 0-46-15,0 0-16 16,19-43-2-16,-11 38-7 16,-6 2-31-16,0 0-23 15,0 0-58-15,-2 0-76 16</inkml:trace>
  <inkml:trace contextRef="#ctx0" brushRef="#br0" timeOffset="193342.49">10862 9394 87 0,'58'-94'217'0,"-54"90"-189"15,0 1-1-15,1-2-1 16,-1-1-26-16,2 2-15 15,-3 0-43-15,2 0-40 0,-3 0 10 16,-2 2 60 0,0-2-26-16</inkml:trace>
  <inkml:trace contextRef="#ctx0" brushRef="#br0" timeOffset="193563.31">10980 9207 334 0,'0'0'102'16,"0"0"-66"-16,0 0-30 16,0 0-6-16,0 0-43 15,0 0 9-15,28-19 17 16,-23 15 1-16,-3 2 5 16,-2 0-2-16,0 2-8 15,0 0-17-15,0 0-87 16</inkml:trace>
  <inkml:trace contextRef="#ctx0" brushRef="#br0" timeOffset="193737.82">10980 9207 332 0,'71'-63'148'0,"-71"61"-106"16,0 0 11-16,0 0-36 15,2-3-16-15,2 4-2 16,1-3-39-16,1 0-43 0,-4-2 1 16,1-2 22-16,0 2 8 15,-3-2-68-15</inkml:trace>
  <inkml:trace contextRef="#ctx0" brushRef="#br0" timeOffset="193967.72">11130 9029 49 0,'0'0'37'0,"0"0"14"15,0 0 13-15,0 0-45 16,0 0-16-16,0 0 5 15,21-5-8-15,-19 0-8 16,-2-1-15-16,0 3-15 16,0 0-61-16</inkml:trace>
  <inkml:trace contextRef="#ctx0" brushRef="#br0" timeOffset="195143.12">11122 8983 194 0,'0'0'140'0,"0"0"-131"0,0 0 20 16,0 0 21-16,0 0-4 0,0 0 15 16,-2 0 34-1,-3 0 15-15,5 0-14 0,0 0-28 16,0-4-25-16,0-6-10 15,0 0-11-15,9-4-15 16,5 0-5-16,-3 1-2 16,-3 2-12-16,-3 7-25 15,0 2-18-15,-1 2-41 16,-2 0-46-16,-2 0-27 16,0 0-226-16</inkml:trace>
  <inkml:trace contextRef="#ctx0" brushRef="#br0" timeOffset="195544.11">11255 8735 385 0,'0'0'73'0,"0"0"-19"0,0 0 11 0,0 0-26 16,0 0-5-16,0 0-5 15,21-50-13-15,-21 47-5 16,2 3-11-16,-2-1-3 16,0 1-51-16,0 0-93 15,0 0-323-15</inkml:trace>
  <inkml:trace contextRef="#ctx0" brushRef="#br0" timeOffset="-203887.61">10692 10651 159 0,'0'0'185'0,"0"0"-119"0,0 0-6 16,0 0-5-16,0 0-20 15,0 0-1-15,0 0 6 16,0 0-7-16,18 17 9 15,-18-16 3-15,0 4 1 16,0-3 4-16,0 0-17 0,2 0-3 16,3 0-13-1,-1 0-1-15,2 0-6 0,6-2 4 16,-3 0 3-16,4 0 9 16,-2 0-4-16,-2 0-6 15,2 2 0-15,1 0-8 16,-2-2 1-16,4 2-4 15,-3 0-1-15,0-2-4 16,1 2 2-16,-4-2 1 16,3 0-1-16,-1 3 1 15,-2-3 1-15,3 0 2 16,-1 0-2-16,-2 0-1 16,3 0-1-16,-1 0 1 0,-4 0-2 15,1 0 0-15,-3 0-1 16,2 0 0-16,2 0 0 15,-4 0 0-15,1 0 0 16,-3 0 1-16,0 0-1 16,0 0 0-16,2 0 0 15,1 0 0-15,-3 0 0 16,3 0 0-16,-3 0 2 16,0 0-2-16,1 0 1 15,-1 0 0-15,-2 0-1 16,2 0 1-16,0 0-1 15,0 0 0-15,0-3 0 0,5 1 1 16,-3 0-1 0,6 0 0-16,-4 0-1 0,3 0 1 15,0-2 1 1,0 2-1-16,-2 0 0 0,-3 0 0 16,-2 2 0-16,2 0 0 15,2-2-1-15,0 2 1 16,1 0 3-16,3-2-2 15,4-2-1-15,-5-1 3 16,2-1-6-16,-2 2 8 16,-2 2-8-16,1 1 7 15,-3 1-3-15,0 0 0 16,-5 0 0-16,0 0 1 16,2 0-3-16,-2-1 2 15,0 1 0-15,2-3-1 16,-2 3 0-16,0 0 2 0,0 0-2 15,0 0 0-15,0 0-6 16,0 0-7-16,2 0-36 16,7-4-48-16,2-1-144 15,-6 1-211-15</inkml:trace>
  <inkml:trace contextRef="#ctx0" brushRef="#br0" timeOffset="-163562.85">11365 8853 430 0,'0'0'162'0,"0"0"-106"0,0 0 25 16,0 0-32-16,0 0-17 16,0 0-13-16,0 0 2 15,4 0 11-15,-2 0 27 16,0 0 14-16,-2 0-13 15,3 0 1-15,-1 6-15 16,3-2-17-16,-1 1-11 16,3 1-12-16,-1-5-6 15,3 0-1-15,3-1-1 0,-1 0-2 16,0 0-1-16,0 0-18 16,-2 0-20-16,-3 0-22 15,2 3-55-15,-6-3-107 16,0 0-121-16</inkml:trace>
  <inkml:trace contextRef="#ctx0" brushRef="#br0" timeOffset="-163346.34">11652 8813 673 0,'0'0'85'0,"0"0"22"0,0 0 13 16,0 0-57-16,0 0-28 15,0 0-25-15,81 18-5 16,-63-18-4-16,1 0-2 16,-1 0-7-16,-2 0-35 15,0 0-24-15,-3 0-27 16,-2 0-60-16,-2 0-2 16,2 0-97-16</inkml:trace>
  <inkml:trace contextRef="#ctx0" brushRef="#br0" timeOffset="-163170.52">12034 8831 307 0,'0'0'76'16,"0"0"43"-16,0 0 0 15,0 0-58-15,0 0-13 0,0 0 2 16,116 37-10 0,-101-36-14-16,-2 1-17 0,1 1-1 15,-1-2-8-15,0 3-2 16,0-2-83-16,-4-2-106 15,1 1-259-15</inkml:trace>
  <inkml:trace contextRef="#ctx0" brushRef="#br0" timeOffset="-162961.54">12535 8843 601 0,'0'0'186'0,"0"0"-180"15,0 0 31-15,0 0-37 16,0 0-44-16,0 0-41 16,89 16 16-16,-74-12 3 15,-1 4-8-15,-3 0 9 16,0 2 3-16,-2-2-41 16,0-2-55-16</inkml:trace>
  <inkml:trace contextRef="#ctx0" brushRef="#br0" timeOffset="-162794.95">12822 8907 317 0,'0'0'47'0,"0"0"45"15,0 0-20-15,0 0-54 0,0 0-13 16,0 0-2-16,116 0-1 16,-94 0-2-16,-7 0 4 15,2 0-4-15,-2 0-9 16,3 0-60-16,2 0-24 15,-2 0-77-15</inkml:trace>
  <inkml:trace contextRef="#ctx0" brushRef="#br0" timeOffset="-162636.54">13332 8891 446 0,'0'0'172'0,"0"0"-7"15,0 0-3-15,0 0-70 0,0 0-54 16,0 0-20-16,114 10-18 16,-105-6-21-16,-5 0-68 15,-4 2-160-15</inkml:trace>
  <inkml:trace contextRef="#ctx0" brushRef="#br0" timeOffset="-161388.98">14263 8319 505 0,'0'0'65'0,"0"0"-14"0,0 0 52 16,0 0-38-16,0 0-27 16,0 0-2-16,0 0 11 0,-4 28 20 15,6-1 24 1,5 6-11-16,-3 16-40 16,-2 5-22-16,1 14-3 0,2 8-10 15,-1 5 1 1,-2-1-1-16,0-2 5 0,-2-9 1 15,0-10-5-15,0-11-6 16,0-11-2-16,0-17-48 16,0-16-50-16,-2-4-99 15,2-37-229-15</inkml:trace>
  <inkml:trace contextRef="#ctx0" brushRef="#br0" timeOffset="-160934.02">14118 8297 245 0,'0'0'424'15,"0"0"-376"-15,0 0-47 16,0 0 21-16,0 0-1 16,114-28-15-16,-60 19 4 15,4 2 2-15,0 7 27 16,-7 0-1-16,-6 21-15 0,-12 15-6 16,-6 8 3-1,-8 8 7-15,-5 5-10 0,-9 6-2 16,-5 4 10-16,0-2 3 15,-7 6 1-15,-22 1 7 16,-4-2-3-16,-8-4-3 16,1-10 1-16,3-10-6 15,3-11-15-15,3-12 3 16,6-7-10-16,5-7-3 16,5-9-1-16,1 0-19 15,3-3-25-15,3-23-59 16,5-7-76-16,3-3-156 0,3 1-108 15</inkml:trace>
  <inkml:trace contextRef="#ctx0" brushRef="#br0" timeOffset="-160454.99">14847 8668 368 0,'0'0'211'0,"0"0"-172"16,0 0 90-16,0 0 20 15,0 0-35-15,0 0-41 16,-44 10-23-16,19 15-25 0,1 4-2 16,-1 8-9-1,6 1 5-15,2 4-2 0,7 4-9 16,8-2-7-16,2-4-1 15,0-6-2-15,12-5 2 16,18-9-8-16,7-7-16 16,6-13-15-16,1 0-15 15,1-9-46-15,-13-18 8 16,-11-2-77-16,-13-2-23 16,-8 9-5-16,-14 4 56 15,-20 10 122-15,-1 2 19 16,-5 2 102-16,6 4 19 15,10 0-7-15,4 0-1 0,11 0-6 16,5 0-41 0,4 0-29-16,0 0-25 0,0 0-12 15,0-8-12-15,15-4 9 16,7 0-10-16,5-2-47 16,2 2-25-16,2-4-15 15,-2 0-21-15,-3-2-53 16</inkml:trace>
  <inkml:trace contextRef="#ctx0" brushRef="#br0" timeOffset="-159981.72">15030 8795 198 0,'0'0'157'15,"0"0"-47"-15,0 0 50 0,0 0 1 16,0 0-19-16,40 118-24 16,-40-94-18-16,0-6-36 15,2 1-17-15,-2-8-22 16,2-4-18-16,1-4-5 15,-3-3-2-15,2 0-2 16,-2 0-9-16,3 0-6 16,-1-2 2-16,2-17 5 15,3-8 2-15,3-5 4 16,6-4-1-16,-1 4-3 16,4 9 2-16,-5 4-2 15,-1 13 1-15,-3 6 4 16,4 0-9-16,4 8 7 15,-2 14 5-15,1 0 2 16,-3 2 2-16,-3-4 5 16,-7-6 1-16,0-5-2 0,-1-8-8 15,0-1-1-15,3 0-5 16,3-18-22-16,1-12-1 16,4-3-1-16,-3 8 12 15,-1 7 11-15,1 8 6 16,-3 10 0-16,6 0 1 15,3 3 0-15,4 20 1 16,1-2 4-16,0 6-2 16,-4-5 0-16,-3-6 1 0,-3-1-4 15,-3-9-2-15,-3-6-25 16,-2 0-133 0,4-23-210-16</inkml:trace>
  <inkml:trace contextRef="#ctx0" brushRef="#br0" timeOffset="-159590.65">15741 8722 437 0,'0'0'275'0,"0"0"-230"0,0 0 63 15,0 0-6-15,0 0-67 16,0 0-20-16,-96 3 2 15,73 10 9-15,2 10 1 0,0 3-10 16,5 0-6 0,6-2-3-16,7-4-3 0,3-2-5 15,0-4-3-15,11-6 0 16,10-4-3-16,3-4 3 16,3 0-10-16,0-2-2 15,-1-12-2-15,-3 3-1 16,-5 0-4-16,-3 7 14 15,-3 2 8-15,-6 2 1 16,1 0 3-16,-3 0 23 16,2 4 2-16,-1 9-11 15,0-2-12-15,1-3-6 0,-1-2-3 16,3-4-54 0,2-2-81-16,-4 0-123 15,-1-12-36-15</inkml:trace>
  <inkml:trace contextRef="#ctx0" brushRef="#br0" timeOffset="-159185.56">15948 8731 469 0,'0'0'267'0,"0"0"-186"16,0 0 23-16,0 0-5 15,23 114-53-15,-19-83-14 16,-2 0 4-16,3-3-5 0,-3-4 9 16,-2-8-17-1,2-6-7-15,0-7-13 0,-2-3-3 16,4-3-11-16,1-20-13 16,4-14 12-16,2-6 1 15,0 4 5-15,5 1 5 16,-3 7 0-16,3 10 1 15,1 5 0-15,-1 11-3 16,-1 5 1-16,1 0-3 16,-1 11 3-16,2 11 2 15,-7 4 2-15,0 2-1 16,-6-2 0-16,-2-2 9 16,-2-4-2-16,0-8-7 0,3-6-1 15,-1-6-42-15,0 0-106 16,2-20-167-16,3-8-52 15</inkml:trace>
  <inkml:trace contextRef="#ctx0" brushRef="#br0" timeOffset="-158463.85">16376 8654 256 0,'0'0'146'0,"0"0"-55"16,0 0 5-16,0 0-16 15,0 0-24-15,0 0-1 16,-27 3 17-16,13 15 7 16,1 3-36-16,3 8-16 15,0 1-12-15,6 0-12 16,4-2 2-16,0-4-5 15,2-4-3-15,14-8 1 16,1-6-7-16,1-6-6 0,-3 0 1 16,2-1 11-1,-7-16-8-15,0 1 7 16,-8 6-1-16,-2 3 5 16,0 2 0-16,0 5 2 15,0 0 5-15,0 0 7 0,0 0-3 16,0 0-11-16,0 0 0 15,0 0-9-15,0 0 1 16,0 0 7-16,0 0 1 16,0 0 0-16,0 0 5 15,0 0-5-15,0 0 0 16,0 0-2-16,0-4-4 16,4-12 6-16,1-9 3 15,-1-6-2-15,-2-5 7 16,2-4-7-16,-4-1 0 15,3 2-1-15,-3-4 1 16,0-1-1-16,0 0 1 16,0 1 2-16,0 4-2 0,0 3-1 15,-3 8 0-15,-3 7 0 16,-3 7 1-16,5 8 3 16,0 5-2-16,4 1 10 15,0 6 11-15,0 20-10 16,0 10-7-16,0 8-4 15,6 2 1-15,3 4-3 16,-3 4 1-16,1 3 8 16,0 0 11-16,-2-5-1 0,3 1-10 15,6-7-9 1,-3-10-1-16,6-14-45 0,-1-14-62 16,3-8-134-16,-2-8-137 15</inkml:trace>
  <inkml:trace contextRef="#ctx0" brushRef="#br0" timeOffset="-158139.67">16723 8574 681 0,'0'0'95'0,"0"0"-17"0,0 0 29 0,0 0-67 16,-97 133-35-1,90-105-3-15,5 4 2 0,2-6 0 16,0-6 7-16,0-7 5 16,15-8-16-16,1-5-2 15,10 0-9-15,1-22-1 16,2 0-20-16,0 6 3 16,-2 3 20-16,-5 13 9 15,0 0 6-15,-2 16 32 16,-2 11 8-16,-2 4-14 15,-2 0-13-15,-2-12-8 16,-5-2-11-16,0-15-31 16,-7-2-135-16,0-2-353 15</inkml:trace>
  <inkml:trace contextRef="#ctx0" brushRef="#br0" timeOffset="-154998.52">11656 11069 188 0,'0'0'56'0,"0"0"-1"16,0 0 24-16,0 0-20 0,0 0-11 15,0 0 11-15,0 0 10 16,0 0 3-16,0 42-16 16,0-39 8-16,0-3-1 15,0 1-9-15,-2 2-8 16,0-3 3-16,2 0-6 16,-2 0-14-16,2 0-7 15,0 0-16-15,0 0 4 16,0 0-1-16,0 0 2 15,0-11 5-15,0-12 5 16,6-4-3-16,8-9-8 0,1-9-7 16,6 0-1-16,-3-4 0 15,1-3 0-15,2-2-2 16,-3 0 0-16,-1-5 1 16,1 3-1-16,0-1 0 15,0-4 0-15,-3 1 0 16,-1 0 0-16,-3 2 0 15,1 1-1-15,-4 11-3 16,3 6 0-16,-5 9 1 16,2 8-1-16,-4 2-3 15,0 0-2-15,3 3-5 16,-5 1 3-16,2 2 1 16,-1 5 6-16,-1 5 4 15,-2 5 1-15,0 0 2 0,0 0 6 16,0 0-5-16,0 0-4 15,3 0-4-15,-1 0-3 16,0 0-13-16,0 0-20 16,1 0-5-16,1 0-66 15,2 0-63-15,3 0-17 16,-4 0-67-16</inkml:trace>
  <inkml:trace contextRef="#ctx0" brushRef="#br0" timeOffset="-153857.89">11828 9940 416 0,'0'0'96'0,"0"0"-39"0,0 0 23 0,0 0-48 16,0 0-26-16,0 0 17 16,-4-6 52-16,10-10 3 15,8-2-24-15,1-2-14 16,2-4-13-16,0-7-9 16,3-5-8-16,5-2-8 15,-1-1 2-15,0 3-4 16,-5 13 0-16,-7 5 2 15,-2 9 0-15,-6 7-2 16,-1 2 0-16,-3 0 0 16,2 0 6-16,-2 0-3 15,0 0 5-15,0 7 8 0,2 5-4 16,-2 4-3-16,0 1-3 16,2 2-2-16,0 1-4 15,0 0 0-15,3 2 0 16,-3 2 0-16,2-2 3 15,1 0-2-15,0-1 0 16,1 1 1-16,-1 2-1 16,-1 2 1-16,0 2 1 15,1-2 0-15,-2-2 1 16,1-2 5-16,-2-3-3 0,0-5 1 16,3-3-4-1,-5-5-2-15,0-4 0 0,0-2 1 16,0 0 2-16,0 0 6 15,0 0 8-15,0 0 5 16,0 0-8 0,0 0 0-16,0 0 1 0,0 0-9 15,-3 0-7-15,-5 0 2 16,0 0-4-16,-2 0-2 16,-3-4 2-16,-4-2 2 15,0 2 3-15,-3-1-2 16,-1-2-1-16,2 1 0 15,-4-2 0-15,1 2 0 16,-1-2-2-16,2-1 0 16,-4 3-1-16,5 1 3 0,0-1 0 15,6 2-1-15,1 0 0 16,7 4-1-16,1-2-3 16,5 2-5-16,-3 0 3 15,3 0 7-15,0 0-1 16,0 0 1-16,0 0-3 15,0 0-4-15,0 0 0 16,0 0 4-16,8-4 2 16,7-4 0-16,1-4-2 15,1-6-5-15,2-4 2 16,-2-4 4-16,1-2 2 16,-1-2 0-16,-1-2 0 0,0 1 3 15,0 4-3 1,-1-2 0-16,-3 7-5 0,-2 5-8 15,-1 5-6-15,-2 5 3 16,-2 5-5-16,-3 2 6 16,0 0-8-16,0 0-12 15,0 0-12-15,3 0 15 16,2 0-5-16,0 2-98 16,-5 8-133-16</inkml:trace>
  <inkml:trace contextRef="#ctx0" brushRef="#br0" timeOffset="-144858.75">20524 8758 325 0,'0'0'197'0,"0"0"-110"16,0 0 37-16,0 0 4 16,0 0-48-16,0 0-23 0,0 0-4 15,-2-37 3-15,2 37 3 16,0 0-16-16,0 0-7 16,0 0 5-16,0 0-10 15,0 10-7-15,5 8 1 16,4 8 1-16,-1 4-9 15,1 6-5-15,1-1 5 16,-6 10 1-16,0 3-4 16,-2 4-2-16,-2 9-4 0,0 6-5 15,0 2 3 1,0-3-3-16,0-4-1 0,3-8 2 16,-1-5-2-16,0-11 0 15,0-4 0-15,0-6-1 16,0-2-1-16,4-6-2 15,-4-8 2-15,0-8-5 16,-2-4-10-16,2 0-14 16,0 0-16-16,3-23-11 15,1-14-14-15,-2-7-29 16,-4-5-97-16,0-1-255 16</inkml:trace>
  <inkml:trace contextRef="#ctx0" brushRef="#br0" timeOffset="-143955.61">20378 8755 225 0,'0'0'236'0,"0"0"-114"0,0 0 3 15,0 0 17-15,0 0-53 16,0 0-23-16,-2-23-19 16,2 23-6-16,0 0-4 15,4 0 4-15,13 0 9 16,4 0-8-16,3 0-5 16,3 0-9-16,2 0-12 15,4 0-3-15,1-1-12 16,3-8 1-16,1 0-1 15,-5-1-1-15,-6 3 0 16,-11 4 2-16,-7 3 1 0,-7 0 3 16,-2 0-3-16,0 0 4 15,0 0 3-15,0 0-3 16,-4 1-4-16,-10 4-3 16,-1-1-2-16,-3 4-3 15,0-6 0-15,0 2-7 16,-1-3 2-16,-2-1-4 15,-1 0-8-15,-3 0-5 16,3 0 12-16,0 0 7 16,2 0 1-16,0 0 1 15,4 0 5-15,3-7-5 16,1-1-3-16,6-2-6 0,2 2 15 16,-1-1 2-16,3 4 0 15,2-3 2-15,0-1 4 16,0-1-5-16,0-2 2 15,0-3-2-15,9-8-1 16,9-3-1-16,1-2 10 16,2-5-3-16,1 2-1 15,0-1-1-15,-2 4-2 16,-1 6-2-16,-9 8 1 16,-3 8-1-16,-5 6-2 15,-2 0 0-15,0 0 1 16,2 0 2-16,-2 14 0 15,4 11 6-15,0 11-2 0,2-3-3 16,-2-1-2-16,3 3-1 16,1 3-1-16,0 1 1 15,1-1 0-15,-3-6-1 16,0-11 0-16,2-7-16 16,-2-8-37-16,1-6-46 15,-3 0-68-15,-4 0-206 16</inkml:trace>
  <inkml:trace contextRef="#ctx0" brushRef="#br0" timeOffset="-142453.22">21151 8631 374 0,'0'0'194'0,"0"0"-126"0,0 0 56 16,0 0-29-1,0 0-35-15,0 0-6 0,0 0-3 16,33-23 14-16,-26 50-4 16,-1 13 13-16,-2 14-27 15,4 10-12-15,-4 11-14 16,0 0-9-16,1 3 1 16,-3 1-6-16,0-3 3 15,0-6 2-15,-2-6-2 16,0-11-4-16,0-13-5 15,0-8 1-15,0-14-1 16,0-8-1-16,0-8-4 16,0-2-7-16,0 0-11 15,0-22-2-15,0-15 20 0,-6-13 2 16,1-6 2-16,-1-8 0 16,-4-4 0-1,0 0-2-15,1 0-5 0,-3 2 0 16,6-1 3-16,4 3-2 15,2 5 0-15,0 5-1 16,4 3 2-16,14 4-2 16,5 5-4-16,6 9 3 15,-1 6 2-15,3 6-3 16,0 13 1-16,-2 8-4 16,0 0-2-16,0 17-6 15,0 17 16-15,-2 9 4 16,0 2 2-16,-7 5 0 0,-7-1 12 15,-6 2 8-15,-7 2-1 16,0-6-2-16,-5 0 1 16,-15-8-4-16,-2-6-5 15,-2-1 0-15,-3-3-2 16,0-8-6-16,2-3-3 16,4-3 0-16,0-3 0 15,1 0-2-15,5-3 2 16,4-7-4-16,6-2-10 15,5 0-9-15,0 0-25 16,0 0 11-16,0 0 23 16,0-5 7-16,2 5 6 15,1 0-2-15,1 0 0 0,-1 0 3 16,-1 0 8 0,2 4-2-16,-2 0 2 0,0-1 0 15,-2 0-2-15,0-3 2 16,0 2-1-16,0-2 0 15,0 0 0-15,0 0 2 16,0 0-3-16,0 0-3 16,0 0-2-16,0 0 1 15,0 0 0-15,0 0 0 16,0 0-2-16,0 0-6 16,0 0-12-16,0 0-39 15,0 0-47-15,0 0-113 16,0 0-232-16</inkml:trace>
  <inkml:trace contextRef="#ctx0" brushRef="#br0" timeOffset="-141919">21560 9222 6 0,'0'0'589'0,"0"0"-525"0,0 0 29 16,0 0 38-16,0 0-65 15,0 0-31-15,0-22 3 16,0 22 11-16,3 0-6 15,3 20 20-15,-1 9 0 16,-2 6-12-16,-3 7-21 16,2 2-5-16,-2 0-8 15,2-4-5-15,0-7 0 16,0-13-4-16,0-8-3 16,-2-7-4-16,2-4-1 15,-2-1 0-15,0 0-12 16,0-18-3-16,5-17 15 0,-3-9 3 15,8-2 0-15,-2-4-3 16,5 8-1-16,1 6 1 16,1 8-8-16,3 8-4 15,-3 4-1-15,2 6 3 16,-2 6 0-16,-4 2-6 16,-2 2 6-16,-2 0-2 15,-1 0-8-15,-1 0-6 16,2 14-63-16,-1 4-114 15,-4 2-215-15</inkml:trace>
  <inkml:trace contextRef="#ctx0" brushRef="#br0" timeOffset="-141579.17">21944 9244 617 0,'0'0'257'0,"0"0"-212"15,0 0 80-15,0 0-56 16,0 0-56-16,0 0-11 16,-67-24 9-16,54 24 6 15,-6 18-7-15,0 8 9 16,1 4 7-16,3 2-7 16,5 2 3-16,10-1-10 15,0-4-6-15,0-1-2 16,14-6-1-16,13-7-3 0,2-9-3 15,2-6 3-15,2 0 0 16,-6-11 1-16,-5-8-1 16,-6-6 0-16,-10-3-1 15,-4 3 0-15,-2-4-1 16,0 5-17-16,0 6-21 16,-4 4-39-16,-2 13-42 15,-2 1-141-15,6 0-79 16</inkml:trace>
  <inkml:trace contextRef="#ctx0" brushRef="#br0" timeOffset="-141106.91">22142 9254 595 0,'0'0'216'0,"0"0"-131"16,0 0 64-16,0 0-89 15,0 0-33-15,0 0-15 16,-40 18-7-16,26 16 2 16,6 6 3-16,-1 1 8 15,7-6 0-15,2 0-8 16,0-5 3-16,2-6-10 16,15-10-3-16,6-8-1 15,-3-6-2-15,2 0-1 16,0-24 4-16,-3-15 7 0,-2-8-3 15,-7-11 7-15,-4-12-2 16,-4-13 2-16,-2-3-6 16,0 1-4-16,0 12 2 15,0 10-3-15,0 15 0 16,0 12 0-16,-2 14 0 16,-2 12 0-16,2 8-1 15,-2 2-7-15,4 12-10 16,-2 17 10-16,2 14 3 15,0 7-10-15,0 2-2 16,0 6 2-16,6 3 0 16,2 0-12-16,-1-2-24 15,1-7-38-15,0-7-85 0,0-12-66 16,1-9-129-16</inkml:trace>
  <inkml:trace contextRef="#ctx0" brushRef="#br0" timeOffset="-140795.7">22358 9268 574 0,'0'0'245'0,"0"0"-134"0,0 0 35 16,0 0-77-16,0 0-47 15,0 0-1-15,-27 106 2 16,27-76-4-16,0-2 7 0,9-6 5 15,3-4-7-15,5-5-3 16,-1-10-6-16,3-3-15 16,8 0-4-16,2-17 4 15,3-14 5-15,-8 1-5 16,-8 5 3-16,-5 3-3 16,-7 5-2-16,-1 5 2 15,-3 2 0-15,2 4-15 16,0 4-26-16,0 2-49 15,6 0-88-15,-4 0-205 16,4 0-95-16</inkml:trace>
  <inkml:trace contextRef="#ctx0" brushRef="#br0" timeOffset="-139889.5">22708 9274 75 0,'0'0'560'16,"0"0"-431"-16,0 0 34 15,0 0-38-15,0 0-80 16,0 0-20-16,-11-31 1 16,0 48-26-16,1 5-5 15,8 3 5-15,2-2-1 16,0-2 1-16,0 2-2 16,16-1-4-16,4 3-6 15,0-2 3-15,-2 4-1 0,0 1 8 16,-4 2 1-16,-4 4 1 15,-5 4 0-15,-3-2 0 16,-2-2 11-16,0-2 11 16,0-6-2-16,-4-10-2 15,-1-10-8-15,-1-6-6 16,1 0-4-16,0-20-20 16,3-16 20-16,2-8 1 15,0-4 1-15,0 0-1 16,0 5 2-16,4-1-2 15,12 1 1-15,3-1-1 16,2-3-1-16,2 6 5 16,-3 4-3-16,0 7 1 15,-2 11 6-15,-5 8-2 0,3 9 3 16,-5 2-5-16,0 0-2 16,0 19 1-16,-2 8-4 15,-5 5-3 1,-2-3-7-16,-2 2-18 0,0-3-18 15,0-6-6-15,0-4-37 16,-6-8-24-16,-5-6 11 16,0-4 40-16,-5 0 36 15,0 0 4-15,-1-14-13 16,1-1 2-16,1 0 17 16,1 8-4-16,5 2 20 15,5 5 10-15,4 0 54 0,0 0 28 16,0 5-12-16,2 4-19 15,16 1 14-15,6-4-23 16,7-6-24-16,6 0-7 16,0-6-16-16,1-18-4 15,-3-2-1-15,-3 4 0 16,-8-1 4-16,-10 6 1 16,-5 4 5-16,-7 6 1 15,0 3 0-15,0 4-4 16,-2 0 3-16,0 0-3 15,0 0 6-15,0 0 7 16,0 5-11-16,0 10-8 16,-11 6 7-16,2-1 2 15,2 5 8-15,3-1-3 0,4 5-5 16,0-6-10-16,2 1 1 16,14-3-1-16,6-7-7 15,3-9-4-15,1-5 0 16,1 0 5-16,0-9-7 15,0-17 6-15,-5-8-1 16,-6-5-21-16,-6-5-21 16,-10 2-83-16,0 7-118 15,-8 8-30-15</inkml:trace>
  <inkml:trace contextRef="#ctx0" brushRef="#br0" timeOffset="-139656.62">22938 9006 737 0,'0'0'250'0,"0"0"-196"0,0 0 69 0,0 0-57 0,144-49-50 15,-99 39-11-15,-7 8 1 16,-7 2-6-16,-9 0-11 15,-13 2-29-15,-9 20-54 16,0 6-61-16,-19 7-246 16</inkml:trace>
  <inkml:trace contextRef="#ctx0" brushRef="#br0" timeOffset="-138623.95">20549 10004 376 0,'0'0'216'0,"0"0"-193"15,0 0 35-15,0 0 63 0,0 0-62 16,0 0-19 0,9 0 4-16,-9 0 4 0,0 0-2 15,3 0-2-15,-3 12-8 16,0 10-12-16,0 8 3 15,0 3-3-15,0 10-4 16,0 6-5-16,0 7 1 16,0 8 0-16,0 4-5 15,0 6 0-15,0-4 2 16,0-3-1-16,0-8-5 16,0-9-1-16,0-7-2 15,0-9-1-15,0-8-2 0,0-8-1 16,0-10-2-16,0-4-3 15,0-4-18-15,0 0-20 16,0 0-21 0,0-20-16-16,0-4 6 0,0-4-63 15,0 2-99-15,0 8-71 16</inkml:trace>
  <inkml:trace contextRef="#ctx0" brushRef="#br0" timeOffset="-137700.49">20357 10954 346 0,'0'0'45'0,"0"0"-35"0,0 0 104 0,0 0-35 0,0 0-36 16,0 0-9-16,-4-17 28 15,4 11 10-15,0 1-11 16,0 0-3-16,0 1-2 16,0 4 2-16,0 0-6 15,0 0-7-15,0 0-19 16,0 0-4-16,0 0-13 15,0 0-8-15,13 0 1 16,7 0 8-16,7-3 9 16,2-1 1-16,5 2-7 15,1-2-4-15,5 0-5 16,3 4-4-16,1-1 1 0,-4-2-1 16,-9 3 0-16,-6 0 0 15,-11 0 1-15,-8 0-1 16,-6 0 2-16,0 0 4 15,0 0 0-15,-16 0-5 16,-13 0-1-16,-2 0-7 16,0 0-3-16,-1 0-3 15,11 3 6-15,0 1 0 16,3-3-3-16,7-1-7 0,1 0 1 16,-4 0-4-1,5 0 2-15,3 2 5 16,-1 2 4-16,4 0 3 15,-3 7-2-15,-3 1 5 0,0 8 3 16,2 1-1-16,0 4 1 16,7-3 1-16,0-4 1 15,0 0 6-15,0-3-8 16,0 6 5-16,10-3 5 16,3-1 2-16,0-2-7 15,7-3-1-15,3-3 3 16,6-9 8-16,-2 0 1 15,2 0-11-15,-1-27-3 16,-4-11 5-16,-3-6-2 16,-6-8 0-16,-3-1 3 0,-8 9-6 15,-2 12 0 1,-2 14-2-16,0 9 0 16,0 8-13-16,0 1-31 0,0 0-55 15,0 20-254-15,-2 4-218 16</inkml:trace>
  <inkml:trace contextRef="#ctx0" brushRef="#br0" timeOffset="-136056.68">21338 10401 185 0,'0'0'196'0,"0"0"-99"0,0 0 14 16,0 0-8-16,0 0-24 16,0 0-28-16,4-10-14 15,-2 10 10-15,0 0 3 0,1 0-3 16,1 0-5-16,0 21 8 16,-1 8-5-16,-3 6-8 15,0 8-8-15,3 3-2 16,-3 2-17-16,0-2 3 15,0-5-6-15,0-5 2 16,0-8-2-16,0-10 0 16,0-7-5-16,0-8-1 15,0-3 2-15,0 0-3 16,0-2-4-16,0-24 4 16,0-8 6-16,0-12-3 15,0-6 2-15,-3-5-4 16,3-4 3-16,0-8-1 0,0-4-3 15,0 2 0-15,9 3-1 16,10 7-2-16,2 11-3 16,4 11-1-16,-1 6 4 15,3 9-2-15,-1 6-5 16,1 7-1-16,-2 10 4 16,-1 1 4-16,-3 0-5 15,-4 24 7-15,-1 12 1 16,-9 8 1-16,-7 8 1 15,0 9 4-15,-11 3 2 16,-14-4 1-16,-2-6-1 16,-2-14-6-16,2-12 1 15,3-10-3-15,-1-10-7 0,8-6-12 16,3-2-4-16,5 0-12 16,5 0 4-16,2 0 13 15,2 0 18-15,0 0 1 16,0 12 11-16,0 6-4 15,0 7 7-15,8 7 6 16,6-1 5-16,-1 6-15 16,3 1 12-16,-3-2-12 15,0 1-2-15,-1-4-3 16,-4-7-3-16,1-3-1 16,1-12-4-16,-2-3-12 15,1-8-39-15,1 0-86 0,0-14-175 16,1-14-107-16</inkml:trace>
  <inkml:trace contextRef="#ctx0" brushRef="#br0" timeOffset="-135646.95">21779 10524 659 0,'0'0'163'0,"0"0"-86"15,0 0 52-15,0 0-61 16,0 0-39-16,0 0-2 16,-38-9 17-16,22 9-6 15,-6 4-7-15,2 16-18 0,-3 6-6 16,8 6-6-16,-1 4-1 16,10 3 0-16,4-2-1 15,2-2-2-15,0-7-18 16,16-10-6-16,10-8-27 15,7-10 1-15,-1 0 12 16,1-10 3-16,-4-14 25 16,-9-4 5-16,-8 6-6 15,-10 0-8-15,-2 4 18 16,0 4 4-16,-12 2 9 16,-7 8 36-16,-4 4 4 15,-2 0-20-15,3 3-15 16,7 7-10-16,3 5-4 0,5-3-5 15,5-2-32 1,2-3-90-16,0-4-161 0,0-3-229 16</inkml:trace>
  <inkml:trace contextRef="#ctx0" brushRef="#br0" timeOffset="-135203.2">21968 10550 581 0,'0'0'247'0,"0"0"-214"0,0 0 98 15,0 0-33-15,0 0-71 16,0 0-17-16,-98 29-1 0,85 1 3 16,-3 5 1-16,5 3-1 15,7 2-7-15,4-5-3 16,0-2-1-16,0-11-1 15,22-12 0-15,7-10-7 16,4 0-1-16,3-32 6 16,0-12 2-16,-5-10 4 15,-8-9 3-15,-8-3-2 16,-11-8 2-16,-4-2 1 16,0 0-4-16,0 8 7 0,0 14-4 15,-4 11 2 1,-3 15-5-16,3 12 2 0,0 8-6 15,4 8-1-15,0 0 0 16,0 2-8-16,0 26 5 16,0 15 4-16,0 13 1 15,0 12-1-15,0 4-1 16,0 2-15-16,0-2-21 16,0-4-14-16,0-9-49 15,0-14-140-15,10-12-89 16</inkml:trace>
  <inkml:trace contextRef="#ctx0" brushRef="#br0" timeOffset="-134876.58">22180 10531 822 0,'0'0'89'0,"0"0"-44"0,0 0 58 16,0 0-58-16,0 0-20 16,-15 118 7-16,15-91 3 15,6 3-6-15,11-2-12 16,4-6-3-16,1-8-6 16,5-10-2-16,2-4-2 15,0-4 6-15,5-22 2 16,-3-9-7-16,-8 0-2 0,-6-2 2 15,-9 6-5-15,-8 3-5 16,0 6-8 0,0 9-13-16,-2 9-14 0,-11 4-71 15,1 0-110-15,4 11-253 16</inkml:trace>
  <inkml:trace contextRef="#ctx0" brushRef="#br0" timeOffset="-133982.45">22501 10529 663 0,'0'0'179'0,"0"0"-39"15,0 0-18-15,0 0-64 16,0 0-28-16,0 0-3 16,-9 2-11-16,-2 20-16 15,4 4 1-15,5 2-1 16,2-2 0-16,0-2-5 15,2-1-11-15,16 0-10 16,0 4-1-16,-1-1 12 16,3 5 12-16,-3 0 3 15,-5 7 1-15,-3 2 1 16,-9 4 4-16,0-3 6 16,0-5-1-16,0-10 3 0,-9-10-5 15,1-11-3 1,-2-5-6-16,2 0-17 0,-3-25 4 15,4-11 13-15,5-10-2 16,2-7 1-16,0-7 1 16,15-2 0-16,10 6 3 15,4 6 0-15,0 10 4 16,-2 10-6-16,-6 10-1 16,0 5-1-16,-8 9-2 15,-1 6-13-15,-2 0-18 16,-1 0 2-16,-2 6 16 15,-4 10 11-15,-1 4 4 16,-2 1-1-16,0-3-2 16,0 2-25-16,0-2-10 15,-5-3 13-15,-2-5 16 0,3-1 6 16,-3-5 4-16,-1 0 4 16,-2-4-4-16,1 0 0 15,3 0-32-15,4-8 32 16,2-1 7-16,0 1 4 15,0 6 8-15,0 2 17 16,2 0 15-16,11 0 0 16,5 0-5-16,-3 0-18 15,6 0-9-15,-3 0-4 16,-1 0-4-16,3 7-1 16,-1 0-2-16,0 0 0 15,4-3-4-15,1-4-1 16,0 0-3-16,3 0-7 0,-2-12-7 15,-1 0 8-15,-3-2 1 16,-8 2 0-16,-5 1-6 16,-3-1 8-16,-2 3-5 15,-3-4-2-15,0 6 2 16,0-3-5-16,-3 5 10 16,-15 5-1-16,-2 0-2 15,-5 2 0-15,2 18 6 16,0 4-1-16,5-1 1 15,5 0 7-15,11-4-2 16,2-5-5-16,0-6-9 16,4-8-19-16,19 0-45 15,3-8-51-15,3-18-29 16,-5-6 9-16,-3-2-57 0,-15 1-113 16</inkml:trace>
  <inkml:trace contextRef="#ctx0" brushRef="#br0" timeOffset="-133804.93">22626 10351 160 0,'0'0'770'0,"0"0"-720"0,0 0-27 0,0 0 15 0,0 0-38 15,0 0-28 1,156-4-53-16,-112-5-125 0,-9 8-100 15</inkml:trace>
  <inkml:trace contextRef="#ctx0" brushRef="#br0" timeOffset="-132821.49">23559 10196 488 0,'0'0'226'0,"0"0"-85"16,0 0 20-16,0 0-47 15,0 0-55-15,0 0-33 16,0 0-4-16,-6-95-6 16,-8 95 3-16,-4 0-10 15,-2 7-8-15,-2 17-1 16,-2 8-1-16,-1 8 1 16,3 10 4-16,1 9-2 0,8 3-2 15,5-2 0 1,8-4 1-16,0-5-1 0,0-7 0 15,23-12 0-15,6-6 0 16,8-11 0-16,3-8 1 16,-3-7-1-16,-3 0-6 15,-3-3-17-15,-4-20-1 16,-7-5-10-16,-7-1-16 16,-11 3-20-16,-2 6-75 15,0 4-133-15,0 4-134 16</inkml:trace>
  <inkml:trace contextRef="#ctx0" brushRef="#br0" timeOffset="-132560.18">23726 10399 699 0,'0'0'236'15,"0"0"-188"-15,0 0 88 16,0 0-56-16,-15 110-57 15,15-77-4-15,6-1-3 16,12 0-2-16,2-6-1 16,2-7 0-16,3-4-9 15,0-9 0-15,-4-6-4 16,2 0-8-16,-1-21-2 16,-4-15 4-16,-6-8-15 15,-8-2-24-15,-4 4-37 0,0 8-48 16,-4 16-136-16,-8 8-80 15</inkml:trace>
  <inkml:trace contextRef="#ctx0" brushRef="#br0" timeOffset="-132245.68">24045 10397 509 0,'0'0'371'0,"0"0"-257"16,0 0 38-16,0 0-72 0,0 0-58 15,0 0-3 1,-41 10-5-16,35 7-14 0,1-2 0 16,5 1 0-16,0 4-6 15,0 0-5-15,7 3-6 16,7-4 2-16,3 1-3 16,1 1 12-16,-3-3 5 15,-1 1 1-15,-5-1 3 16,-5-1 7-16,-4-4 4 15,0 0-5-15,0-5-4 16,-15-6-5-16,-5-2-12 16,-5 0-49-16,8-18-50 15,5-17-140-15,8-6-46 0</inkml:trace>
  <inkml:trace contextRef="#ctx0" brushRef="#br0" timeOffset="-131671.71">24163 9951 535 0,'0'0'187'15,"0"0"-48"-15,0 0-20 16,0 0-68-16,0 0 3 16,40 125-13-16,-27-75-3 15,-1 12 2-15,-6 8 8 16,-1 10-12-16,-3 6-4 15,-2-7-8-15,0-7-16 0,0-11-8 16,0-13-6-16,4-12-33 16,0-13-12-16,2-15-19 15,-4-8-11-15,0 0-37 16,0-11-66-16,0-13 146 16,3 0 35-16,3 0 3 15,4-2 0-15,3-3 3 16,6-1 5-16,3 3 7 15,0 2 15-15,1 3-6 16,-1 8-14-16,-1 4 1 16,-6 4 8-16,-1 2 18 15,-7 3-5-15,-3-2 2 16,-3 1 3-16,-3 2 0 16,0 0 17-16,0 0 13 0,0 0-6 15,-16 0-30-15,-6 5-14 16,-3 8 3-16,1 12-16 15,2 0 1-15,6 7-2 16,7 2 3-16,9 0 2 16,0-3-2-16,0-5 2 15,25-8-6-15,4-12-2 16,6-6-3-16,1-6-3 16,2-22-1-16,-9-6 5 15,-9-4 0-15,-16 1-2 16,-4 1-20-16,-8 3-48 15,-28 10-137-15,-7 11-384 16</inkml:trace>
  <inkml:trace contextRef="#ctx0" brushRef="#br0" timeOffset="-127807.83">24197 10288 19 0,'0'0'228'0,"0"0"-125"16,0 0 30-16,0 0 13 16,0 0-42-16,0 0-20 15,0 0-47-15,-32 0-20 16,30 0-14-16,0 0-2 16,2 0-1-16,0 0 2 15,0 0 5-15,0 0 16 16,0 0 2-16,0 0-3 15,0 0 1-15,0 0 2 0,0 0-13 16,17 0 3-16,12 0 17 16,9 0-5-16,7 0-19 15,1-6-3-15,6-11-2 16,-8-1 0-16,-10 3-3 16,-12 5 0-16,-13 9 0 15,-9 1-21-15,-5 4-33 16,-37 36-69-16,-18 19-373 15</inkml:trace>
  <inkml:trace contextRef="#ctx0" brushRef="#br0" timeOffset="-116961.9">25234 8399 328 0,'0'0'157'0,"0"0"-135"0,0 0 27 15,0 0 10-15,0 0-21 16,0 0-14-16,0 0 38 16,0 0 17-16,8-96-14 15,-4 90-13-15,0 1-6 16,3-4-14-16,1 1 0 15,6 1-12-15,6 1-12 0,4 1 7 16,5 4-6 0,3 1 1-16,1 0-10 0,-4 0 11 15,0 13-10-15,-4 7 6 16,-5 9 2-16,-3 3 5 16,-5 6 2-16,-8 6 1 15,-4 2-5-15,0 8 3 16,0 2-7-16,-6 0 5 15,-10 4-4-15,-2 1 8 16,-4-2 4-16,-3-2-10 16,3-1-6-16,-1-4 0 0,4 2-1 15,-1-1 0 1,0 2-1-16,0 1-1 0,-3 1 0 16,3 1 1-16,2 1 0 15,-2 0-3-15,7 4 3 16,1-5 2-16,6-1 0 15,4-10-4-15,2-5 1 16,0-7-2-16,12-9 0 16,11-5-1-16,8-7-3 15,5-10 2-15,0-4 0 16,0 0-2-16,-5-10 4 16,-12-6-7-16,-5 0 7 15,-9 2-1-15,-5 0 1 16,0 3 9-16,-5 4 4 15,-15 6-7-15,-7 1-6 0,3 0-2 16,0 1 1 0,1 17 0-16,5 8 1 0,7 0-2 15,7 4 2-15,4 2 0 16,0 3 0-16,0-2-1 16,15 4 0-16,7 0 0 15,1-2-1-15,4 7 2 16,0 2 1-16,-6 2 0 15,-2 5-1-15,-6 5 2 16,-6 2-2-16,-7 4 2 16,0 0-2-16,0 1 0 15,-20 0 0-15,-9-1 0 0,-3 2 0 16,-1-1 0-16,-2-3 0 16,3-3 1-16,-1-12-1 15,6-9 1-15,0-9 1 16,5-13 1-16,-3-6 4 15,1-7 1-15,-5-1-2 16,-2 0-2-16,0 0-4 16,-2-15-9-16,-4-10 2 15,2 2 0-15,-1 0-22 16,7 3-19-16,4 4-14 16,12 4-36-16,13 4-48 15,0 0-110-15,9 0-5 16</inkml:trace>
  <inkml:trace contextRef="#ctx0" brushRef="#br0" timeOffset="-115931.45">26757 9079 440 0,'0'0'210'0,"0"0"-197"0,0 0 36 16,0 0 63-16,0 0-48 15,0 0-30-15,-36-46 25 16,22 41 13-16,1 1-3 15,-7 1-9-15,-1 3-12 16,0 0-25-16,-6 0-4 16,2 0-7-16,1 8-3 15,-1 2-6-15,-1 7 7 0,1 5-7 16,-2 7-3 0,-2 8 1-16,3 11-1 0,-6 9 1 15,3 8 2-15,2 8-1 16,6 5-1-16,3 4 4 15,7 3 1-15,9-2-4 16,2-6 0-16,0-13-2 16,29-14-2-16,11-16-7 15,8-17 3-15,10-15-3 16,4-2 1-16,5-25 1 16,-1-13-2-16,-12-4 0 15,-13 3 5-15,-16 9 3 16,-14 2-7-16,-9 4 8 0,-2 3 2 15,0 2-2 1,-27 2-1-16,-4 0-7 0,-5 5-7 16,-1-3 13-16,-2 7-1 15,1 2-4-15,5-1-10 16,2 5 13-16,8 2 3 16,8 0 1-16,7-2 0 15,2 2 2-15,6-2-2 16,0-2-4-16,0-2 1 15,10-4 3-15,11 0 9 16,6-2-2-16,7-2 2 16,2 0-6-16,4 0 1 15,0 0-1-15,-3 1-3 0,-3 6 1 16,-7 1-1-16,-7 0-1 16,-2 6 1-16,-5-3-1 15,0 3-21-15,3 0-104 16,3 0-143-16,-4 0-114 15</inkml:trace>
  <inkml:trace contextRef="#ctx0" brushRef="#br0" timeOffset="-115404.14">27054 9404 378 0,'0'0'122'0,"0"0"-107"0,0 0 95 15,0 0-18-15,0 0 18 0,0 0 6 16,-6-46 10-16,-7 44-22 16,-3 2-41-16,-1 0-32 15,-4 0-13-15,1 0-7 16,-2 7 5-16,2 8-12 16,-3 6-2-16,2 5 0 15,0 6-1-15,1 5 5 16,7 4-5-16,2 3 0 15,8 1 2-15,3-1-3 16,0 0 3-16,8-7-3 16,15-5-6-16,12-12 0 15,7-9-11-15,7-11-8 16,-1 0-13-16,-2-6-14 16,-11-13-30-16,-13 1 17 0,-11 5-20 15,-11 0 28-15,0 3-16 16,0 1 38-16,-18-2-12 15,-9-1-13-15,-2 2 44 16,-2 0 16-16,-4 3 13 16,1 1 57-16,-1 3 23 15,4 3-35-15,4 0-11 16,12 0-12-16,5 0 6 16,10 0-27-16,0 3-14 15,4 4-2-15,25-3 1 16,6-4-3-16,2 0-2 0,3-4-7 15,4-16-55-15,10 0-87 16,2 0-64-16,0 0-89 16</inkml:trace>
  <inkml:trace contextRef="#ctx0" brushRef="#br0" timeOffset="-115016.06">27401 9494 29 0,'0'0'377'0,"0"0"-313"0,0 0 48 16,0 0 44-16,0 0-30 15,0 0-30-15,-50-56-2 16,28 55-18-16,-2 1-16 16,-5 0-13-16,2 1-21 0,2 15-16 15,3 5-4 1,7-3-4-16,8 0-2 0,7 0-1 16,0 0-2-16,9-2-5 15,18-4-4-15,10-2-3 16,10-7-2-16,-2 0 0 15,-3-1 4-15,-9 0 9 16,-8 6 4-16,-9 4 1 16,-10 5-1-16,-6 8 5 15,0 3 3-15,0 5 2 16,-18-4 8-16,-4-1-3 16,-7-2 5-16,3-6-13 15,-3-5 1-15,0-5-8 16,4-9 0-16,4-1-2 0,8 0-21 15,5-15-35-15,8-17-25 16,6-8-31-16,25-11-131 16,9-7-44-16</inkml:trace>
  <inkml:trace contextRef="#ctx0" brushRef="#br0" timeOffset="-114479.24">27706 8821 439 0,'0'0'323'0,"0"0"-268"0,0 0 39 15,0 0-48-15,0 0-26 0,-29 153-13 16,25-81 30-16,0 8 25 16,-2 7-11-16,-3 10 5 15,-1 1-4-15,0-3-19 16,3-7-9-16,3-8-19 15,4-12-5-15,0-11 0 16,0-16-13-16,7-16-6 16,1-15-7-16,2-8-14 15,-10-2-11-15,0-6-4 16,0-19 26-16,0-8 25 16,0-3-12-16,-4-3 10 15,-4 3 6-15,4 5 0 16,4 0 0-16,0 5 0 0,0 8 0 15,0 4 0 1,6 0 0-16,15 2-3 0,3 0 3 16,8 3 2-16,3 2 5 15,3-1-4-15,2-1 0 16,-2 2 0-16,0-1-2 16,-7-3 0-16,-4 5 1 15,-7-2-1-15,-9 5 0 16,-2 1 0-16,-7 2 0 15,-2 0 2-15,0 0 5 16,0 0-1-16,0 0-7 16,-15 13-2-16,-6 10-25 15,-1 2-24-15,2 0-18 16,2 2-13-16,12 6-16 0,3-1-11 16,3 1-138-16</inkml:trace>
  <inkml:trace contextRef="#ctx0" brushRef="#br0" timeOffset="-113684.46">28035 9880 808 0,'0'0'283'0,"0"0"-279"0,0 0-4 16,0 0 17-16,0 0-10 15,2-123-5-15,3 84 10 0,-2-10 23 16,1-5 8 0,7-2-22-16,3 2-13 0,3 6-6 15,5 8-2-15,3 8-2 16,2 10-3-16,1 8 5 16,3 11-1-16,-4 3 1 15,2 8 0-15,-4 20 2 16,-3 12 4-16,-4 9-2 15,-9 6-2-15,-7 7 1 16,-2 3-3-16,0-5-4 16,0-11-6-16,-6-15-11 15,1-15-21-15,5-10-25 0,-5-5-10 16,-3-4 10 0,-11 0 2-16,-6-3-69 0,-8-12 86 15,-2-2 35-15,2 2 13 16,-1-3 13-16,5 0-8 15,10 2 13-15,7 8 22 16,10 2 23-16,2 6-9 16,0 0-10-16,11 0-7 15,18 0 14-15,9-3-17 16,6-3-17-16,6-2-8 16,0-5-7-16,4-1-2 15,0-5 3-15,-6-1-6 16,-5 4 0-16,-7 2-12 15,-9 2 9-15,-8 4 5 16,-5 0-5-16,-5 0 3 0,-1 0-14 16,-2-3 3-16,-2 2-7 15,-4-1 11-15,0 2 10 16,-7 6 11-16,-19 2 26 16,-8 0 22-16,-4 9-8 15,0 14-10-15,2 9-18 16,7 2 3-16,11 0-6 15,12 1-8-15,6-4-1 16,0-1-10-16,11-5-1 16,18-10-3-16,7-9-1 15,10-6 0-15,4-4 1 16,-2-21-1-16,-3-10 0 0,-9-1-29 16,-12-2-15-1,-9-4-35-15,-5 2-72 0,-10-5-106 16,0 2-138-16</inkml:trace>
  <inkml:trace contextRef="#ctx0" brushRef="#br0" timeOffset="-113454.93">28102 9232 765 0,'0'0'237'0,"0"0"-214"0,0 0 13 0,0 0 34 16,0 0-19 0,149-26-27-16,-87 16-19 0,-4 4-2 15,-6 2 2-15,-12 2-3 16,-9 2-2-16,-11 0 0 16,-7 0-15-16,-3 22-110 15,-10 4-168-15,0 4-394 16</inkml:trace>
  <inkml:trace contextRef="#ctx0" brushRef="#br0" timeOffset="-95799.45">27405 10546 148 0,'0'0'19'0,"0"0"-8"0,0 0 15 16,0 0-16-16,0 0-6 15,0 0 14-15,0 0 0 16,0 0 21-16,48-59 1 15,-46 53-1-15,2-4-2 16,-4-2-14-16,0-2-12 16,0 1-9-16,0 0-2 0,-6 1 1 15,-2 0 1-15,1 2 2 16,1 1-2-16,-2 2 27 16,6 1 12-16,2-2 17 15,-2 6-3-15,2 0 7 16,0 2 32-16,-2 0-14 15,2 0-4-15,0 0 4 16,0 0-20-16,0 0-13 16,0 0-10-16,0 0-4 15,0 12-1-15,0 14 13 16,0 11 0-16,0 8-6 16,0 8-8-16,-7 5-11 15,3 6-6-15,0 8-1 16,-3 3-4-16,2-2-1 0,1-2-2 15,1-5 8-15,1-4 4 16,0-6-2-16,0-8-4 16,2-5-4-16,0-12-6 15,-2-3-2-15,2-10-2 16,-2-10 1-16,2-5 1 16,0-3-17-16,0 0-16 15,0 0-4-15,0 0-17 16,0-3-19-16,0-5-42 15,-2 2-133-15,-3 6-229 16</inkml:trace>
  <inkml:trace contextRef="#ctx0" brushRef="#br0" timeOffset="-94952.92">27118 11423 453 0,'0'0'193'0,"0"0"-170"0,0 0 73 16,0 0-15-16,0 0-56 16,0 0 17-16,-8-17 26 15,16 14-9-15,-4 1-14 16,-2 2 0-16,0 0 5 15,1 0-5-15,5 0-15 16,10 0-13-16,11 0 6 16,9 0 0-16,6 0-13 15,4 0-3-15,-4 0-5 0,-6-5-2 16,-10 3 2-16,-5 0-4 16,-9 2 5-16,-6 0-1 15,-5 0-1-15,-1 0 13 16,-2 0 2-16,0 0 0 15,0 0-2-15,-5 0-6 16,-13 0-6-16,-6 2-2 16,-5 5-1-16,-2 1-5 15,0 2-1-15,-2 3 1 0,2-3-2 16,-2-1 5 0,5-1 2-16,6 1 1 15,1-3 0-15,8-2-1 16,4-2-5-16,7 2 0 0,2-4-2 15,0 2 1-15,0 5 1 16,0 1 2-16,0 7 3 16,16 3 2-16,1 4 3 15,3 0 1-15,1 4 4 16,-4-2 1-16,1 2-4 16,-3-4-6-16,-1-5 4 15,1-7-4-15,-3-5 0 16,1-5-1-16,3 0 1 15,4-12 0-15,2-20 3 16,1-14 5-16,-2-4-4 0,-2 2-1 16,-3 8-3-1,-6 7 2-15,-1 14-2 0,-5 7 0 16,-1 8 0-16,-3 4-11 16,0 0-32-16,0 0-42 15,-22 14-168-15,-11 16-391 16</inkml:trace>
  <inkml:trace contextRef="#ctx0" brushRef="#br0" timeOffset="-94197.75">26411 12141 480 0,'0'0'68'0,"0"0"-13"0,0 0 64 0,0 0-48 16,0 0-2-16,0 0 33 15,13 32 9-15,0 1-15 16,1 8-29-16,-1 12-22 15,-3 5-13-15,-4 8-6 16,-1 0-8-16,-3-5-2 16,2-9-7-16,-4-8-3 15,2-12-2-15,0-10-4 16,-2-9 3-16,3-12-6 16,-1-1-4-16,1 0 3 0,-1-16 4 15,0-19 3 1,-2-14 0-16,0-13-2 0,0-8 0 15,0-7-1-15,0-5 0 16,0-2-2-16,7 2-7 16,6 6 6-16,5 9 2 15,2 14-2-15,2 13-3 16,2 11 0-16,3 8-8 16,0 14-4-16,4 7-6 15,-4 0 9-15,0 20 11 16,-3 14 4-16,-6 9 0 15,-9 7 3-15,-9 3 1 16,0 4 6-16,-7-6 2 0,-20-4 5 16,-2-9-9-1,-4-6 0-15,-2-4-7 0,3-7-1 16,1-6-2-16,6-9-6 16,5-4-19-16,7-2-38 15,7-2-81-15,6-18-108 16,0-6-133-16</inkml:trace>
  <inkml:trace contextRef="#ctx0" brushRef="#br0" timeOffset="-93787.1">26919 12200 317 0,'0'0'346'0,"0"0"-234"0,0 0 41 0,0 0-19 16,0 0-69-1,0 0-16-15,-54 52-4 0,37-34-14 16,-6 8-17-16,3 4-7 16,1 6-6-16,0 6 3 15,9 0-2-15,5 1-1 16,5-5-1-16,0-4-1 16,9-8 1-16,13-10-7 15,7-12-13-15,3-4-11 16,1 0-4-16,-6-23-1 15,-10 0 7-15,-5-5 10 0,-12 3 7 16,0 3 3 0,-3 7 9-16,-19 5 4 0,-5 3-1 15,0 7-3-15,5 0 0 16,5 0-3-16,7 0-1 16,8 0-2-16,2 0-17 15,0 3-88-15,9-3-55 16,15 0-22-16,7-14-32 15,4-13-30-15</inkml:trace>
  <inkml:trace contextRef="#ctx0" brushRef="#br0" timeOffset="-93479.57">27146 12274 156 0,'0'0'151'0,"0"0"-34"16,0 0 62-16,0 0 16 15,0 0-19-15,0 0-61 16,0-8-31-16,-13 8-48 0,-2 0 1 15,5 2-19-15,4 10-18 16,4-1-3-16,2 4-4 16,0 1-13-16,20-1-17 15,6-2 5-15,3-1 12 16,-4 4 9-16,-7 2 10 16,-5 2 1-16,-7 8 2 15,-6 0 30-15,0 3-6 16,-6-3-2-16,-14-4-3 15,0-8-2-15,-5-4-19 16,1-6 0-16,2-4-5 0,6-2-14 16,3 0-20-1,9 0-12-15,4-13-17 0,0-6-32 16,19-6-57-16,17-2-48 16,11-8-95-16</inkml:trace>
  <inkml:trace contextRef="#ctx0" brushRef="#br0" timeOffset="-93156.96">27420 12296 320 0,'0'0'116'16,"0"0"48"-16,0 0 29 15,0 0-76-15,0 0-24 16,0 0-21-16,-13 14-25 16,2 4-6-16,2 1-17 0,2 6-15 15,3-3-6 1,4 0-3-16,0 1 0 0,0-5-4 15,15 2 1-15,8 0-5 16,-3-2 7-16,-3 1 2 16,-5 2-1-16,-8 5 4 15,-4 2 8-15,0 2-2 16,0-3 2-16,-12-2-6 16,-5-8 7-16,-1-10-7 15,-1-3-6-15,-4-4 0 16,3 0-1-16,0-3-26 15,6-10-49-15,12-5-41 0,2-6-134 16,7-2-48 0,24-4-42-16</inkml:trace>
  <inkml:trace contextRef="#ctx0" brushRef="#br0" timeOffset="-92856.58">27646 12374 332 0,'0'0'192'0,"0"0"23"15,0 0 20-15,0 0-142 16,0 0-38-16,0 0-14 16,-85 50-4-16,62-20-22 15,8 6 4-15,6 2 1 16,4 0-3-16,5-1-9 16,0-7-1-16,12-5-6 15,10-12-1-15,7-12-4 16,4-1 0-16,2-8 3 0,2-21 1 15,-8-3 5-15,-8-5-2 16,-7-1-2-16,-9 0-1 16,-5 6-2-16,0 5-17 15,-2 8-23-15,-15 10-27 16,0 4-104-16,3 5-255 16</inkml:trace>
  <inkml:trace contextRef="#ctx0" brushRef="#br0" timeOffset="-92448.66">27908 12384 243 0,'0'0'272'0,"0"0"-185"16,0 0 41-16,0 0-24 16,0 0-49-16,0 0 5 15,2 0 24-15,-2 0-10 16,-6 0 10-16,-12 0-54 15,-4 19 1-15,-1 6-16 16,1 8-12-16,2 3-3 16,7-2-1-16,4-3 0 15,9-9 1-15,0-5-1 16,0-11-4-16,15-6-1 16,8 0-8-16,8-16-3 15,0-14 0-15,-2 2 12 16,-4 7 4-16,-8 12 1 0,-7 9 1 15,-2 0 0-15,-1 8 3 16,0 18 19-16,2 8-8 16,-1 2-3-1,3-2-6-15,1-4-6 0,5-10-2 16,1-10-32-16,3-10-51 16,5-6-45-16,-2-31-96 15,3-16 33-15,-4-8-81 16</inkml:trace>
  <inkml:trace contextRef="#ctx0" brushRef="#br0" timeOffset="-92131.37">28259 12278 710 0,'0'0'118'16,"0"0"-18"-16,0 0 34 16,0 0-111-16,0 0-10 15,0 0 1-15,-81 90-12 16,81-68-2-16,0-2 0 15,2-3-3-15,16-8-3 16,2 1-1-16,2-3 2 16,1-2 5-16,-4 3 0 15,4 4 2-15,-5 7 5 0,-3 6 11 16,-8 10 26 0,-7 3-13-16,0 0 3 0,-3-5-3 15,-16-4-12-15,-6-13-13 16,3-8-5-16,-5-8-1 15,0 0-23-15,1-5-40 16,-1-18-41-16,5 1-138 16,-1 6-240-16</inkml:trace>
  <inkml:trace contextRef="#ctx0" brushRef="#br0" timeOffset="-91621.68">26195 12928 602 0,'0'0'160'0,"203"-2"-40"0,-41-5 72 16,30-3-93-16,37 1-62 15,16-1-25-15,5 6-8 16,-7 4-4-16,-27 0-14 16,-27 10-67-16,-29 16-48 15,-30 8-70-15,-30 7-3 0,-26 3-78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6T00:34:22.92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1695 11560 113 0,'0'0'220'0,"0"0"-172"0,0 0 31 15,0 0-13-15,0 0-20 16,0 0 3-16,0 0 9 15,0 10-11-15,0-10 7 16,0 0-3-16,0 2-4 16,0-2 0-16,0 0 3 15,0 2-3-15,0 0-2 16,0 0-12-16,0 0-6 16,0 1-6-16,0-3-7 15,0 0-4-15,0 0 4 0,0 0-4 16,6-3 8-16,8-19 7 15,-1-8-8-15,-2-9-6 16,1-8-3 0,-6-8-6-16,1-3-1 0,-5-7 1 15,0-4 0-15,-2-1-2 16,0-2 1-16,0 3-1 16,-2 2 0-16,-9 8-1 15,3 11-3-15,-4 12-7 16,5 11 4-16,1 10 3 15,4 9 3-15,0 4-3 16,2 2 1-16,0 0-3 16,0 0-7-16,0 2-3 0,0 21 6 15,6 15 10-15,12 12 1 16,-3 10 2 0,4 9 3-16,-2 10 0 0,3 2 0 15,3 0-2-15,-2-5 3 16,6-8-1-16,-2-9-4 15,-2-12-1-15,-2-9 1 16,-1-13-2-16,-3-13-1 16,-5-7-6-16,5-5-1 15,0-9-1-15,1-24 9 16,-3-18 7-16,-1-12 5 16,-7-13-1-16,-5-9-6 15,0 2-4-15,-2 1 0 16,0 7-1-16,0 15 3 15,0 10-3-15,-7 10 2 0,3 12-2 16,2 8-1-16,-3 10-11 16,5 6-12-16,0 4-19 15,0 0-43-15,0 12-77 16,0 12-152-16,9 4-305 16</inkml:trace>
  <inkml:trace contextRef="#ctx0" brushRef="#br0" timeOffset="463.39">2333 11222 522 0,'0'0'106'0,"0"0"-27"0,0 0 60 0,0 0-56 16,0 0-45-16,0 0 2 16,-21-1 6-16,21 1 1 15,0 16-5-15,-2 9-14 16,0 6-1-16,2 8 2 16,0 2-4-16,0 2-1 15,0-6-7-15,0-4-11 16,0-9-5-16,0-8-1 15,0-5-8-15,0-9-38 16,0-2-44-16,2 0-81 16,9-15-149-16,-2-12-67 15</inkml:trace>
  <inkml:trace contextRef="#ctx0" brushRef="#br0" timeOffset="1234.04">2464 11222 281 0,'0'0'187'0,"0"0"-96"0,0 0 14 0,0 0-19 0,0 0-51 16,0 0-29-1,-5-4-2-15,3 4 13 0,0 0 13 16,2 0 1-16,0 0-3 15,0 0-4-15,0 0-7 16,0 0-6-16,0 0 0 16,0 0-1-16,0 0 0 15,0 0-1-15,0 0 1 16,0 0 4-16,0 1 9 16,0 9 3-16,0 4-7 15,0 5-9-15,0 0-2 0,0 7 2 16,0 3-3-1,4 3 0-15,5 1 2 16,3 2-1-16,1-7-3 0,0-8-4 16,3-7-1-16,-3-9-5 15,5-4 0-15,-3 0-3 16,3-7 8-16,-3-17 2 16,1-9 8-16,-7-4 6 15,-1-6-2-15,-6 0-1 16,-2 0-4-16,0 7-1 15,0 6-5-15,0 7-2 16,0 12-1-16,0 5-1 16,0 5-21-16,0 1-42 15,6 0-95-15,11 0-141 0,6 1-67 16</inkml:trace>
  <inkml:trace contextRef="#ctx0" brushRef="#br0" timeOffset="1636.05">2931 11157 157 0,'0'0'529'0,"0"0"-454"0,0 0 12 0,0 0-2 16,0 0-58-16,0 0-18 16,-66-10 12-16,45 10 19 15,0 0-15-15,-4 17 1 16,0 12-8-16,3 4-12 0,7 9 0 15,6-1-6 1,6 0 1-16,3-5-1 0,0-4 0 16,18-8-7-16,9-13-2 15,6-11-15-15,5 0-1 16,0-17-6-16,-7-13-14 16,-9 0 9-16,-8 4-13 15,-7 5-9-15,-7 10 46 16,0 2 12-16,-2 7 78 15,-17 2-19-15,2 0-11 16,-3 0-16-16,4 12-15 16,3 2-11-16,4 3 0 0,3-3-4 15,0 0-2 1,4-2-16-16,2-2-60 0,0-4-23 16,0-3-81-16,16-3-92 15</inkml:trace>
  <inkml:trace contextRef="#ctx0" brushRef="#br0" timeOffset="1909.1">3103 10744 539 0,'0'0'165'0,"0"0"-155"0,0 0 92 0,-6 110 0 0,6-54-47 16,0 6-10-16,0 10 5 16,0 5 5-16,0-1 9 15,0-2-30-15,4-8-21 16,1-7-9-16,-1-11-4 16,2-14-6-16,-1-12-44 15,4-12-68-15,2-10-92 16,-2-7-156-16</inkml:trace>
  <inkml:trace contextRef="#ctx0" brushRef="#br0" timeOffset="2343.17">2330 10946 420 0,'0'0'190'0,"0"0"-172"0,0 0 32 0,0 0 73 16,0 0-65-16,24-124-36 15,-8 96-11-15,-5 12-9 16,-4 6 0-16,-2 8-2 16,-5 2-3-16,0 10-119 0,0 24-68 15</inkml:trace>
  <inkml:trace contextRef="#ctx0" brushRef="#br0" timeOffset="3456.51">1161 11975 442 0,'0'0'126'0,"0"0"-90"0,0 0 34 15,0 0-25 1,0 0-20-16,0 0-4 0,-16 56 22 16,22-16 15-16,8 8 2 15,-3 9 8-15,1 6-3 16,-4 2-22-16,-4 3-9 16,3-4-13-16,-3-3-10 15,4-11-8-15,-2-13-3 16,-2-12 1-16,-1-15-1 15,-1-8-4-15,-2-2-10 16,0 0-20-16,0-16 1 16,0-20 15-16,-5-8 11 0,-11-10 12 15,1-7-10 1,-3 1-3-16,1 0-6 0,-4 4 5 16,1 6 8-16,3 2-1 15,-4-1-18-15,6 5 4 16,1 9 14-16,6 6-4 15,3 8 6-15,1 6-4 16,4 7 4-16,0 2 0 16,0 2 0-16,0-2-1 15,2-2-3-15,20-2-2 16,7 4-1-16,7 0 1 16,4 6 4-16,2 0 1 15,3 19 1-15,-5 10 3 16,-5 6-3-16,-3 8 0 15,-8 4 3-15,-3 5 11 0,-8 0 16 16,-7 0 6-16,-4 2-5 16,-2 0-3-16,0-2 10 15,0-3-6-15,-13-8-7 16,-7-5-6-16,1-3-11 16,-6-1-6-16,-4-8-2 15,2-2-15-15,0-9-27 16,2-10-14-16,8-3-67 15,9 0-33-15,8 0-71 16,0-10 9-16,0-8-138 16</inkml:trace>
  <inkml:trace contextRef="#ctx0" brushRef="#br0" timeOffset="3890.92">1610 12230 592 0,'0'0'134'0,"0"0"-33"0,0 0 45 0,0 0-54 16,0 0-57-16,0 0-12 16,-56 16 1-16,45 0 2 15,-2 6-5-15,2 6-5 16,0 6-12-16,7 4 3 15,1 0-4-15,3-2-2 0,0 0-1 16,11-5-3-16,12-9-5 16,2-7-26-16,4-11-33 15,2-4-42-15,0 0-6 16,-2-19-45-16,-5-7 42 16,-8 2-28-16,-10 2 53 15,-6 4-15-15,0 4 12 16,-15 4 82-16,-12 4 14 15,-4 6 16-15,4 0 17 16,0 0 75-16,7 0 53 16,1 0-39-16,5 0-23 0,7 0 3 15,3 0-45 1,4 0-56-16,0 0-1 0,6 0-95 16,17 0-60-16,10 0-89 15</inkml:trace>
  <inkml:trace contextRef="#ctx0" brushRef="#br0" timeOffset="4230.39">1880 12284 453 0,'0'0'402'0,"0"0"-356"16,0 0 21-16,0 0 45 15,0 0-73-15,0 0-32 16,-96 0-7-16,88 0-1 15,5 0-1-15,3 0-5 0,0 2-14 16,0 3-10-16,9 6 13 16,8 3 17-16,4 3 1 15,-3 2-2-15,-1 1 1 16,-3 2 1-16,-3 2-1 16,-2-2 2-16,-5 2 4 15,-4 1 12-15,0-2 6 16,0 2-5-16,-9-5-4 15,-8-2-8-15,-3-4 3 16,-3-6-6-16,4-4-3 16,0-4-5-16,6 0-38 15,8 0-67-15,5-14-117 0,0-11-91 16</inkml:trace>
  <inkml:trace contextRef="#ctx0" brushRef="#br0" timeOffset="5122.35">2150 12262 592 0,'0'0'188'16,"0"0"-142"-16,0 0 101 16,0 0-49-16,0 0-75 15,0 0-15-15,-123 40 1 16,107-16-9-16,5 4 19 0,3 2-3 15,6 2-9-15,2 0-4 16,0 1 7-16,6-3-10 16,19-7 0-16,6-2-8 15,0-11-8-15,2-9-20 16,-1-1-14-16,-3 0-31 16,-6-19-23-16,2-6-49 15,-11 1 62-15,-14 4 19 16,0 4 30-16,-12 7 41 15,-17 0 1-15,5 5 22 16,0 4 5-16,1 0-8 16,5 0 1-16,5 8-9 15,7-2-8-15,3 1-3 16,3-7-5-16,0 0 3 0,0 0-1 16,0 0-2-16,7 0-8 15,8-18-10-15,5-4-20 16,5 4 1-16,0 4 25 15,-4 3-8-15,8 10 19 16,-6 1 6-16,-1 0 56 16,-4 1 51-16,-4 17-1 15,-6 7 19-15,-1 0-29 16,0 4-7-16,-5-6-10 16,3 1-27-16,-1-5-28 15,0-5-13-15,-4-4-4 16,2-9-7-16,-2-1 0 0,0 0-4 15,0-1-30-15,0-20-17 16,0-7 46-16,0-7 1 16,0 0-1-16,0 5-2 15,7 8-1-15,0 6 5 16,0 10 2-16,4 4 1 16,3 2-8-16,3 0 8 15,1 14 2-15,1 6 5 16,-5 4 1-16,-1-2 5 15,-1 3 5-15,-5-7 11 16,-1-7-9-16,-4-3-15 16,0-8-5-16,-2 0-9 15,0-8-23-15,0-18-26 0,0-6 50 16,5-4 0-16,2 9-13 16,2 6 7-16,2 9 4 15,5 9-3-15,1 3-5 16,1 3 7-16,-1 24 11 15,2 4 2-15,-5 4 14 16,-6 3 23-16,-1-4 4 16,-3-6-14-16,-2-9-16 15,0-9-13-15,8-5-55 16,-6-5-155-16,-2-2-326 16</inkml:trace>
  <inkml:trace contextRef="#ctx0" brushRef="#br0" timeOffset="5558.24">2792 12719 404 0,'0'0'198'0,"0"0"-192"0,0 0 94 15,15 120 2-15,-9-98-68 16,-4-5-17-16,0-8 20 15,-2-6-4-15,0-3 4 16,0-3 12-16,-12-23-5 16,-7-14-31-16,-2-12-11 0,0-8 1 15,4-4-3-15,3 2-1 16,8 0-2-16,1 7 2 16,5 3-8-16,0 6-4 15,0 8 8-15,20 5-5 16,2 12-3-16,5 7-10 15,4 10 3-15,-4 4 11 16,0 0 9-16,-2 20 2 16,-10 14 17-16,-6 4 10 15,-7 6 2-15,-2 5 7 16,-2-3-7-16,-22-2-14 16,-5-8-16-16,-2-12-1 15,2-10-11-15,4-10-37 16,7-4-46-16,11-4-75 15,7-20-97-15,0-8-79 0</inkml:trace>
  <inkml:trace contextRef="#ctx0" brushRef="#br0" timeOffset="5958.41">3079 12296 432 0,'0'0'216'0,"0"0"-146"0,0 0 89 16,0 0-74-16,0 0-37 15,0 0 0-15,-92 34-18 0,79-2-11 16,-1 6 1 0,10 2-9-16,4 1 1 0,0-7-2 15,0-5-10-15,23-8-4 16,4-9-18-16,4-12-22 15,4 0-22-15,1-18-18 16,-7-4 25-16,-10 0 7 16,-11 5-5-16,-8 3 8 15,0 2 21-15,0 1 28 16,-19 4 21-16,-5 6 20 16,0 1-13-16,-1 0-22 15,5 0-2-15,7 0-4 16,3 1 2-16,8 3-2 0,2-1-20 15,0-3-24-15,2 0-22 16,17 0-41-16,3-3-145 16</inkml:trace>
  <inkml:trace contextRef="#ctx0" brushRef="#br0" timeOffset="6325.39">3272 12431 779 0,'0'0'123'16,"0"0"-113"-16,0 0 92 16,-8 122-71-16,8-109-26 0,0-4-5 15,0-9-3 1,0 0 0-16,0-3-8 0,0-25-41 16,0-12 42-16,0-7 2 15,0-4-33-15,2 11-39 16,6 11 16-16,0 12 63 15,-4 9 1-15,1 8 4 16,3 0 13-16,1 0 33 16,3 16-7-16,0 10-15 15,0 9 15-15,-3 0 9 16,2-1-7-16,-5-2-2 16,4-1 2-16,-4-5-24 15,-1-4-13-15,-3-7-4 16,2-6-4-16,-4-7-25 15,0-2-41-15,0-18-84 0,4-25-97 16,-4-16 23-16,0-12-97 16</inkml:trace>
  <inkml:trace contextRef="#ctx0" brushRef="#br0" timeOffset="6747.85">3482 11707 59 0,'0'0'590'0,"0"0"-530"0,0 132 87 16,0-70-6-1,0 8-78-15,6 5-40 0,2-2 22 16,-2-1 3-16,1-1-13 16,-3 0-7-16,3-8-19 15,-3-6-6-15,-4-12-3 16,3-12-4-16,-3-17-9 15,0-12-28-15,0-4-21 16,0-4-22-16,2-21-15 16,5-4 89-16,-1 0 10 15,5 5 1-15,1 8 0 16,1 8 4-16,1 4-4 16,1 4 3-16,-1 0 21 15,1 0 4-15,1 12-9 16,-3 3 1-16,0-1 6 0,-2-1-8 15,0-1 1-15,1-1-9 16,-3-3-7 0,1-4-4-16,2-2-3 0,-1-2 0 15,0 0-38-15,0 0-49 16,7 0-54-16,-2 0-90 16,-3-17-21-16</inkml:trace>
  <inkml:trace contextRef="#ctx0" brushRef="#br0" timeOffset="7015.03">3835 12333 608 0,'0'0'176'0,"0"0"-162"0,0 0 94 16,0 0-32-16,-48 125-52 15,48-99-1-15,0-2 6 16,11-1-5-16,7-10-4 15,-3-2-20-15,6-7 7 16,-3-4-5-16,4-2-2 16,0-27 1-16,-1-9 4 15,-6-8-3-15,-15 0-2 16,0 0-2-16,-3 8-22 16,-16 13-52-16,-6 12-113 0,-12 13-249 15</inkml:trace>
  <inkml:trace contextRef="#ctx0" brushRef="#br0" timeOffset="8098.41">1570 12958 604 0,'0'0'58'0,"0"0"-50"16,0 0 97-16,-4 120-16 15,4-76-48-15,2 6-11 16,7 6-1-16,-3 3 14 16,2 1 3-16,-4 1-2 15,0-5-10-15,1-1-14 16,-3-5-6-16,-2-11-5 0,2-15-8 15,-2-12 0-15,0-10-1 16,0-2 0-16,0 0-20 16,0-20-23-16,0-15 43 15,0-4 8-15,0-10-6 16,0 1 2-16,0 2-2 16,0 1-2-16,0 3-3 15,0 7 2-15,0 1-7 16,2 6 0-16,12 6 0 15,5 3 4-15,4 9-5 16,2 7 4-16,4 3 5 16,-2 0-3-16,-4 15-5 15,-2 13 8-15,-5 5 1 0,-5 3 6 16,-5 0 11-16,-4 0 6 16,-2-2 1-16,0-7-5 15,0-2-11-15,0-5 0 16,-4-4-1-16,-5 2-3 15,3 1-5-15,-2-6-3 16,6 1-8-16,2-3-39 16,0-4-9-16,2-2-54 15,21-5-148-15,-3 0-83 16</inkml:trace>
  <inkml:trace contextRef="#ctx0" brushRef="#br0" timeOffset="8433.96">1980 13239 590 0,'0'0'165'0,"0"0"-160"0,0 0 86 16,0 0-10-16,-29 126-70 15,29-83 4-15,0-2 20 16,0-3 20-16,4 2-7 16,8-12-10-16,-1-8-19 0,3-8-19 15,-1-12 0-15,3 0-7 16,-1-18 0 0,3-16-7-16,-5 1 14 0,-2-3-2 15,-4 7 2-15,-7 3-17 16,0 8-27-16,0 3-79 15,2 8-145-15,-2 2-54 16</inkml:trace>
  <inkml:trace contextRef="#ctx0" brushRef="#br0" timeOffset="8962.9">2216 13337 615 0,'0'0'223'0,"0"0"-216"16,0 0 70-16,0 0 5 16,52 104-29-16,-39-79-16 15,-7 4 6-15,-1-1-13 16,-2-4-11-16,-1-2-7 16,0-12-4-16,-2-2-6 15,0-6-2-15,0-2-4 16,0 0-14-16,2-20-56 15,5-24 28-15,1-6 46 16,6-3 0-16,-3 6-1 16,7 11 1-16,-2 9 0 0,0 13 3 15,-3 10-1-15,-5 4-1 16,4 0 7-16,1 13 17 16,-1 13 3-16,-2 5 0 15,-1 0-5-15,-2-1-4 16,0-6-7-16,-5-12-9 15,2-8-3-15,-4-4-3 16,0 0-29-16,0-24-65 16,0-9 54-16,3-6 26 15,5 9-11-15,6 13-1 16,-3 11 19-16,2 6 10 16,-1 9 0-16,1 21 8 0,1 8 3 15,-6 8 10 1,3-2 9-16,-7 0-7 15,2-6-15-15,0-10-7 0,-2-10-1 16,7-7-73-16,3-11-159 16,-3-4-161-16</inkml:trace>
  <inkml:trace contextRef="#ctx0" brushRef="#br0" timeOffset="9342.86">2758 13316 372 0,'0'0'287'0,"0"0"-257"0,0 0 116 0,0 0-13 15,0 0-82-15,0 0-31 16,-116 67-6-16,110-35 1 16,4 2 11-1,2 2 1-15,0 0-13 0,0-5-4 16,4-8-7-16,11-7-3 15,1-14-2-15,1-2-6 16,4-10-24-16,-1-20-3 16,-5-7 19-16,-2 8 1 15,-3 11 0-15,-4 7 14 16,-4 11-2-16,3 0 0 16,-1 1 3-16,6 21 26 0,0 2 3 15,1 0-7-15,-1 2-14 16,-4-4-5-16,-1-2 0 15,-1-6-3-15,0-6-44 16,6-8-61-16,-2 0-173 16,-1-19-118-16</inkml:trace>
  <inkml:trace contextRef="#ctx0" brushRef="#br0" timeOffset="9668.52">2936 13421 609 0,'0'0'91'15,"0"0"45"-15,0 0-23 16,16 106-61-16,-10-80-26 16,1-4-2-16,-5-10-6 15,0-6-4-15,-2-6-8 0,0 0-6 16,0-29-15-16,0-14 11 16,0-7 3-16,0 0-15 15,0 7-17-15,10 14 8 16,0 11 19-16,-1 9 6 15,-1 9 0-15,2 0 16 16,1 25 19-16,1 11-2 16,-1 6-1-16,-7 4-11 15,-2-2-5-15,0 0-8 16,-2-7 2-16,0-6-7 16,5-8-3-16,0-4-5 15,4-2-47-15,3-6-71 0,5-6-84 16,0-5-93-1,-1-12-154-15</inkml:trace>
  <inkml:trace contextRef="#ctx0" brushRef="#br0" timeOffset="10545.53">3315 13385 75 0,'0'0'179'0,"0"0"-158"0,0 0-9 0,0 0 9 16,0 0-1-16,0 0 21 15,7-8 45-15,-7 3-23 16,0 2 14-16,0 0-6 15,0 2 35-15,-5-3-31 16,3 4-17-16,-3-2-6 16,3 0-6-16,-5 2-8 15,-1 0-13-15,-1 0 5 16,-7 7-8-16,3 7-5 16,-5 11-6-16,3 5-11 15,1 6 0-15,5 4-1 0,7 0-1 16,2-3 1-1,0-8 1-15,9-7 0 0,15-7 1 16,5-14-1-16,5-1 0 16,-1-17 0-16,-4-19 0 15,-4-11 0-15,-12 2 0 16,-11 3-6-16,-2 11-3 16,0 10-18-16,-7 8-18 15,-6 13-54-15,-3 0-166 16,1 0-85-16</inkml:trace>
  <inkml:trace contextRef="#ctx0" brushRef="#br0" timeOffset="12353.68">4558 12572 184 0,'0'0'172'0,"0"0"-137"0,0 0 101 0,0 0-27 16,0 0-53-16,0 0 16 15,-16-17-12-15,14 17-12 16,0-2-4-16,0 2-10 15,2 0 22-15,-3 0 12 16,3 0 7-16,0 0-11 16,0 0-26-16,0 0-24 15,0 0-9-15,0 0-5 16,0 0-2-16,0 0 2 0,5 0 0 16,9 0 7-1,1 0 3-15,1 0 3 16,3 0 3-16,4 0-8 0,4 0-2 15,2 0-3-15,0-5 2 16,2-2 2-16,-2-1 1 16,2 0 0-16,-2 2-2 15,-2-1-2-15,0 2-1 16,-1 1-3-16,1-1 3 16,-3 4-3-16,1-2 2 15,-5 3-1-15,0-1 0 16,-4 1-1-16,1-3 0 15,-1 2 0-15,1 1 0 16,2-3 1-16,-1 1 0 16,-1 2-1-16,-1 0 1 0,-3 0-1 15,-2-1 0-15,-1 1 0 16,-2 0 1-16,-3 0-1 16,-1 0 0-16,-2 0 0 15,0 0 1-15,0 0 0 16,-2 0-1-16,0 0 0 15,4 0 0-15,-2 0 1 16,-2 0 0-16,2 0-1 16,0 0 0-16,2 0 2 15,1 0-2-15,1 0 1 16,2 0-2-16,-2 0 2 16,0 0-2-16,-1 0 2 15,1 0-2-15,-1 0 2 16,0 0-2-16,-1 0 1 0,-4 0-2 15,0 0 2-15,0-2-5 16,0 2-7-16,0 0-16 16,0-3-31-16,4 3-69 15,-1 0-152-15,-1 0-271 16</inkml:trace>
  <inkml:trace contextRef="#ctx0" brushRef="#br0" timeOffset="12936.63">5429 12206 483 0,'0'0'155'0,"0"0"-78"0,0 0 71 0,0 0-62 16,0 0-50-16,0 0 0 16,0 2 8-16,2 8-7 15,10 0-3-15,1 1 1 16,3-3-10-16,-3 3-9 0,5-1 0 16,-1 0-12-1,-1-4-2-15,4 1 0 0,-2 2-1 16,0-1 4-1,0-2-2-15,-4-2 4 0,-4 2-1 16,-3-2-4-16,-5 1 2 16,0-5-2-16,-2 1 7 15,0 2 6-15,0-1 0 16,0 0 13-16,0 4 5 16,0 5-15-16,-6 1-13 15,-3-1-5-15,-1-1 3 16,2 5-3-16,-3 3 0 15,-1 4 0-15,-3 3 2 16,-1 1-2-16,3-1-4 16,-2 0 4-16,-1-3 2 15,5 0-2-15,-1-4 0 0,4 0-1 16,1-4 1-16,3-4-7 16,4-2-5-16,0-3-10 15,0-5-16-15,0 0-11 16,0 0-21-16,0 5-75 15,6 1-131-15,10-2-124 16</inkml:trace>
  <inkml:trace contextRef="#ctx0" brushRef="#br0" timeOffset="16483.23">6811 11496 501 0,'0'0'223'0,"0"0"-211"15,0 0 92-15,0 0-29 16,0 0-54-16,0 0 0 15,0 0 12-15,18 105 25 16,-12-63 6-16,-1 5 1 16,-1 11-1-16,-2 6-5 15,-2 2-16-15,2 3-11 16,-2-8-14-16,0-7-9 16,2-13-8-16,2-12 2 0,-2-14-3 15,-2-9 0 1,2-6-2-16,-2 0 2 0,0 0-1 15,0-16-3-15,0-19 4 16,-4-15 7-16,-8-13-5 16,1-7 0-16,1-6-2 15,2-5-1-15,-1-5-2 16,3-3-2-16,1-4-13 16,0 0-4-16,5 4-4 15,0 10-2-15,0 10 10 16,7 12 1-16,9 17 5 15,2 10-6-15,7 17 10 16,0 10 1-16,7 3-3 16,-3 20 7-16,-3 28 3 15,-5 12 13-15,-13 13 2 0,-8 8 2 16,0 2 2 0,0 1 0-16,-20-7-1 0,-1-4-7 15,-4-12-7-15,4-14-4 16,4-14-1-16,5-16-24 15,6-11-9-15,4-6-5 16,2 0-35-16,0 0-9 16,0-3 57-16,0-3 26 15,0 6 2-15,0 0 3 16,4 0 25-16,6 9-1 16,5 14-6-16,1 4 12 15,-1 4 0-15,3-1-12 0,-1 1-3 16,2 2-10-16,0-3 1 15,4 0-1-15,-3-6-6 16,3-2-1-16,-2-5-3 16,-3-6-8-16,-2-7-32 15,0-4-77-15,-8 0-137 16,-1-19-228-16</inkml:trace>
  <inkml:trace contextRef="#ctx0" brushRef="#br0" timeOffset="16931.38">7257 11712 486 0,'0'0'422'0,"0"0"-387"0,0 0 64 0,0 0 8 15,0 0-66-15,0 0-23 16,-45-18 18-16,40 18 4 15,-3 6-9-15,-4 16-25 16,1 4-2-16,0 10-3 16,4 2 0-16,5 4-1 15,2 3 1-15,0 1-2 16,0-4-1-16,20-8-18 16,7-13-11-16,2-14-28 0,2-7-14 15,0 0-1-15,-6-16 2 16,-8-11-22-16,-7 2-22 15,-8-1 17-15,-2 6 43 16,0 4 47-16,-14 3 9 16,-1 6 17-16,-5 6 61 15,-3 1-17-15,8 0-15 16,-1 0-26-16,7 0 4 16,7 1 2-16,0-1-26 15,2 2-2-15,0-2-18 16,0 0-71-16,0 0-52 15,13 0-87-15,9-8-127 16</inkml:trace>
  <inkml:trace contextRef="#ctx0" brushRef="#br0" timeOffset="17272.43">7473 11717 293 0,'0'0'418'15,"0"0"-269"-15,0 0 3 16,0 0-61-16,0 0-44 15,0 0-16-15,-23 5-16 16,15 13-14-16,0 3 4 16,6-6-5-16,2 2-2 15,0-3-1-15,0-2-4 16,4-3-7-16,10 2-12 0,7-1 13 16,-2 5 9-1,1-4 4-15,-2 9 0 0,-2 0 0 16,-3 4 2-1,-6 1 10-15,-7-2 10 0,0 2 3 16,0-9 6-16,-14-1-18 16,-10-5-13-16,0-1-6 15,-3-6-20-15,4 0-11 16,5-3-25-16,5 0-16 16,7-3-134-16,4-16-80 15,2-8-228-15</inkml:trace>
  <inkml:trace contextRef="#ctx0" brushRef="#br0" timeOffset="17588.06">7646 11708 737 0,'0'0'102'0,"0"0"-16"16,0 0 49-16,0 0-93 15,-25 114-21-15,23-79 13 16,2 5-4-16,0 0-11 16,0-2 4-16,14-1-10 15,5-12-4-15,4-4-5 16,4-11-2-16,0-10-2 16,2 0-5-16,0-6-1 0,-7-23-4 15,-7-5 9 1,-4-1 1-16,-9 0 0 15,-2 3-2-15,0 4 1 0,0 6-14 16,-8 0-22-16,-5 4-70 16,-3 4-131-16,3 5-136 15</inkml:trace>
  <inkml:trace contextRef="#ctx0" brushRef="#br0" timeOffset="18102.28">7963 11253 126 0,'0'0'558'0,"0"0"-424"0,0 0-3 0,0 0-34 16,0 0-52-16,0 0-10 15,15 134 9-15,-15-71 6 16,0 7-16-16,0 4 3 16,0 4-8-16,0 1-14 15,0-2-10-15,4-6-5 16,3-11-6-16,3-13-29 15,0-20-17-15,1-11-15 16,1-13-35-16,-3-3-66 16,-3-19-180-16,-4-23-75 15</inkml:trace>
  <inkml:trace contextRef="#ctx0" brushRef="#br0" timeOffset="18826.03">8172 11231 574 0,'0'0'232'16,"0"0"-172"-16,0 105 64 0,7-51-40 15,0 9-49-15,-3 10 1 16,-2 2 10-16,-2 5-13 16,0-3-6-16,0-2-11 15,0-3-13-15,0-11-3 16,0-8 0-16,0-13-26 16,0-16-35-16,0-16-26 15,0-8-34-15,0-12-113 16,0-18 44-16,0-5 127 15,0-3 63-15,0 9 8 16,0 4 41-16,9 6 19 16,2 3-6-16,5-2-5 15,4 0-6-15,7 0-28 0,0-4-21 16,1 5-2-16,-4 1-43 16,-1 5-15-16,-3 6 24 15,-4 4 30-15,-3 1 4 16,-6 0 27-16,2 0 25 15,-5 0-4-15,0 0-18 16,-2 0-11-16,-2 0 8 16,0 0 25-16,0 0 6 15,0 0 16-15,0 0-30 16,-2 0 8-16,-11 1-14 16,-5 20 0-16,3 7-25 15,-3 8-6-15,5 2-3 16,4-2 4-16,4-6-3 15,5-6-5-15,0-10-2 0,0-8-1 16,12-6-10-16,3 0-6 16,5-16-13-16,5-18 5 15,-1 0 22-15,0 1-2 16,-3 16 1-16,-3 11 1 16,-5 6-5-16,0 0 10 15,-2 14 3-15,0 10 11 16,-2-1-1-16,-2 4-7 15,2-6-6-15,0-6-5 16,0-7-75-16,0-8-126 16,-1 0-294-16</inkml:trace>
  <inkml:trace contextRef="#ctx0" brushRef="#br0" timeOffset="19231.28">8672 11739 28 0,'0'0'578'0,"0"0"-526"0,0 0 77 16,0 0-15-16,0 0-70 15,-46 118 2-15,46-88 10 16,0-2-23-16,0-4-1 16,0-4-10-16,14-7-7 15,1-2-3-15,-2-11-4 0,4 0-4 16,-1-12-1-16,1-26 1 15,1-12 3-15,-1-12 8 16,-5-5 11-16,-3 0-7 16,-7-6 1-16,-2 2-4 15,0 0-10-15,0 5-2 16,0 11-1-16,-9 13-1 16,2 14 1-16,0 11-3 15,3 9 1-15,4 8-1 16,-2 0-10-16,2 1-15 15,0 21 2-15,0 11 9 16,0 8-17-16,6 9-16 16,6 5-10-16,-3 5-23 15,4 5-82-15,-2 0-70 0,-2-2-74 16</inkml:trace>
  <inkml:trace contextRef="#ctx0" brushRef="#br0" timeOffset="19562.56">8943 11683 565 0,'0'0'444'0,"0"0"-377"0,0 0 88 0,0 0-73 15,0 0-80-15,0 0-2 16,-74 101 5-16,70-60-4 0,4-1 7 15,0-6-4-15,0-4-3 16,0-8-1-16,4-8 0 16,7-8-1-16,3-6-2 15,3 0-8-15,4-12-7 16,1-16 11-16,0-4-4 16,-4-1-10-16,-5 8 2 15,-1 0-10-15,-6 12-10 16,1 4-4-16,-5 4-30 15,0 3-133-15,3-2-142 16</inkml:trace>
  <inkml:trace contextRef="#ctx0" brushRef="#br0" timeOffset="19858.25">9121 11668 338 0,'0'0'290'16,"0"0"-85"-16,0 0 19 15,0 0-106-15,0 0-68 16,0 0-32-16,-38 43-2 16,38-28-16-16,0 3-3 15,0-4-22-15,13-1-19 16,8-3 9-16,-3 2 11 16,-1 2 17-16,1 4 7 0,-5 0 0 15,3 4 6 1,-5 2-1-16,-2 2 8 0,-5 0 6 15,-4-1-10-15,0-4 0 16,-4-5-9-16,-18-5 0 16,-11-9-45-16,-6 1-35 15,-3 1-137-15,-7-2-197 16</inkml:trace>
  <inkml:trace contextRef="#ctx0" brushRef="#br0" timeOffset="20909.21">6835 12490 727 0,'0'0'100'0,"0"0"-49"0,0 0 99 15,0 0-73-15,0 0-50 16,0 0-15-16,-93 91 8 16,86-44 18-16,-2 8 6 0,4 7-9 15,3 7-7-15,2-1-10 16,0-3-6-16,2-4-9 16,19-9-2-16,8-12-1 15,2-12-2-15,7-20-11 16,-1-8-8-16,4-24-26 15,-5-24 27-15,-7-14 13 16,-14-8 6-16,-13-4 1 16,-2-3 2-16,-2 5-1 15,-21 8-1-15,-3 12 0 16,-1 12-2-16,3 14 2 16,3 11-12-16,6 7-35 15,7 8-41-15,-2 0-76 0,3 7-245 16</inkml:trace>
  <inkml:trace contextRef="#ctx0" brushRef="#br0" timeOffset="21291.89">7076 12841 630 0,'0'0'337'0,"0"0"-302"0,0 0 84 16,0 0-38-16,38 143-58 16,-30-103-14-16,2-4 0 15,-6-6-5-15,1-10 5 16,-5-12-5-16,0-4 0 15,0-4-4-15,0 0-14 16,0-18-37-16,0-16 24 16,0-10 18-16,8 2-6 15,1 5 14-15,5 12-3 16,-1 6 1-16,-2 12-3 16,0 2-2-16,2 5-14 0,-1 0-1 15,1 0-25 1,-1 0-67-16,-2 0-146 0,-5-1-114 15</inkml:trace>
  <inkml:trace contextRef="#ctx0" brushRef="#br0" timeOffset="21889.01">7334 12811 311 0,'0'0'398'16,"0"0"-376"-16,0 0 100 0,0 0-32 16,0 0-77-1,0 0-10-15,-67 121 6 0,67-89 8 16,0 0 5-16,0-2 2 16,5-4-5-16,11-8-4 15,1-8-10 1,1-7-5-16,5-3-2 0,-4-17-31 15,2-16 13-15,-6-9 6 16,-3 4-1-16,-8 7-1 16,-2 5 16-16,-2 8 2 15,0 12-2-15,0 6 32 16,0 0 16-16,0 4-18 16,0 23-14-16,2 10-9 15,5 12-1-15,4 3-5 0,0 4 2 16,0 3 2-1,1 3 5-15,-4 0-2 0,-1 7 4 16,-3 3-7 0,-4 0 2-16,0-4-6 0,0-6 1 15,0-13 0-15,0-16-1 16,0-11-1-16,0-10 0 16,-4-11-1-16,-11-1-20 15,-1-13-11-15,3-20 11 16,-1-15 4-16,5-11 7 15,3-5-10-15,4-6-2 16,2 4-4-16,0 7 13 16,0 8 7-16,0 10-17 0,6 8-11 15,5 2-24-15,3 3-44 16,1 0-19-16,1 1-55 16,-1-2-56-16</inkml:trace>
  <inkml:trace contextRef="#ctx0" brushRef="#br0" timeOffset="22297.2">7619 12864 701 0,'0'0'108'0,"0"0"-17"0,0 0 25 0,0 0-77 15,0 0-24-15,0 0 14 16,-13 45-2-16,2-14 5 16,4 3 13-16,0 4-17 15,3 0-15-15,4-4-6 16,0-6-7-16,0-6-3 16,0-10-12-16,16-8-25 15,4-4-20-15,2-2 1 16,3-22 15-16,-4-10 23 15,2 0 3-15,-7 2 7 16,-5 5 11-16,-5 14 2 0,-4 7 2 16,1 4 6-1,-3 2 25-15,2 0-4 0,3 8 3 16,4 16-16-16,-3 8-10 16,3-2 5-16,-2-3-5 15,0-6-8-15,-3-6-14 16,3-8-99-16,-7-7-162 15,0 0-457-15</inkml:trace>
  <inkml:trace contextRef="#ctx0" brushRef="#br0" timeOffset="22718.22">7901 13012 567 0,'0'0'230'15,"0"0"-201"-15,0 0 98 16,0 0-76-16,35 108-25 16,-26-82 12-16,-5-6-9 15,-2-3-8-15,-2-10-8 16,0-7-8-16,0 0 1 16,0 0-6-16,0-12-12 15,0-16 7-15,0-8-4 16,0-6-8-16,0-4-1 15,0 0 5-15,7 3 7 16,5 9 4-16,-2 10 2 16,-3 6 1-16,5 10-1 0,-4 5-1 15,5 3-1 1,-1 0 2-16,1 2 3 0,-1 15 6 16,-4 10 12-16,3 0 11 15,-1 3 6-15,-6 3 3 16,0-3-10-16,-4 0-16 15,2-4-9-15,-2-4-6 16,0-6 0-16,3-10-27 16,-3-4-53-16,2-2-69 15,-2 0-200-15</inkml:trace>
  <inkml:trace contextRef="#ctx0" brushRef="#br0" timeOffset="22946.95">8242 12868 803 0,'0'0'67'0,"0"0"60"16,0 0-29-16,0 0-70 16,19 110-13-16,-15-85-2 15,2-2-7-15,-4-3-2 16,0-2-4-16,-2-6-7 15,0-5-30-15,0-6-79 16,0-1-159-16,0-6-239 16</inkml:trace>
  <inkml:trace contextRef="#ctx0" brushRef="#br0" timeOffset="23330.83">8313 12818 241 0,'0'0'284'0,"0"0"-251"16,0 0 46-16,0 0-29 15,0 0-11-15,0 0 10 16,97-16-6-16,-83 16 13 16,-7 0 3-16,-1 0-9 0,1 0 5 15,-5 0-10-15,4 6-9 16,-3 7-10-1,0 5-8-15,-3 4 2 0,0 3 8 16,0 3-7-16,0 2-8 16,0-2 0-16,-6 0-8 15,-2 0-5-15,3-2 0 16,3-2 1-16,2 2-2 16,0-2 0-16,0-4-2 15,0-6-3-15,7-5-9 16,7-8-14-16,3-1-12 15,5 0-16-15,-1-18-15 16,3-9-45-16,-2-9-105 16,-1-1-30-16,-6 1-116 0</inkml:trace>
  <inkml:trace contextRef="#ctx0" brushRef="#br0" timeOffset="23691.56">8618 12883 389 0,'0'0'238'0,"0"0"-70"15,0 0-12-15,0 0-77 16,0 0-41-16,0 0-17 16,0 61-5-16,-4-33 1 15,-1 3 4-15,-2 0-12 16,7-1-4-16,0-5 2 16,0-4-2-16,0-4-5 0,0-10-3 15,0-5-21-15,2-2-33 16,12-3-38-16,-1-18 7 15,3-2 37-15,-5 4 11 16,-5 9 33-16,-2 8 7 16,4 2 14-16,-4 0 18 15,1 0 17-15,1 16-13 16,0 1-15-16,2 2-18 16,-2-2-3-16,1-4 0 15,-3 0 0-15,3-4-11 16,0-3-57-16,0-3-109 15,1-3-144-15</inkml:trace>
  <inkml:trace contextRef="#ctx0" brushRef="#br0" timeOffset="24046.17">8836 12914 415 0,'0'0'61'0,"0"0"-21"16,0 0 0-16,0 0-31 15,0 0 9-15,0 0 63 16,-2-20 90-16,-2 20-15 16,-4 0-48-16,2 0-44 15,-5 9-33-15,0 10-21 16,2 3-8-16,0 6-2 0,0 3 1 15,5 2 0-15,1-1 2 16,3-3 3-16,0 1-2 16,0-4 0-16,0-2-4 15,12-3 0-15,3-1 0 16,3-5-10-16,2-8-36 16,4-7-48-16,3 0-53 15,0-18-67-15,-3-11 29 16,-1-10-50-16</inkml:trace>
  <inkml:trace contextRef="#ctx0" brushRef="#br0" timeOffset="24244.06">9030 12940 535 0,'0'0'276'0,"0"0"-208"15,0 0 50-15,0 0-65 16,6 120-41-16,-4-89-2 16,1-2-8-16,0-5-2 15,1-4-6-15,0-7-59 16,1-7-92-16,-3-6-144 16</inkml:trace>
  <inkml:trace contextRef="#ctx0" brushRef="#br0" timeOffset="24826.22">8950 12727 608 0,'0'0'0'0,"0"0"-23"0,0 0-40 16,0 0-378-16</inkml:trace>
  <inkml:trace contextRef="#ctx0" brushRef="#br0" timeOffset="26501">9395 12858 486 0,'0'0'256'0,"0"0"-197"0,0 0 48 16,0 0-55-16,0 0-48 15,0 0 3-15,0 0-1 16,-15-33 18-16,12 29 20 15,1 4 5-15,-3 0 11 16,-1 0-5-16,-9 0-25 16,-5 16-17-16,-1 8-13 15,0 6-8-15,2 2 5 16,9 4-3-16,2 1 6 0,8 0 0 16,0-4 1-16,4-3 0 15,15-6-1-15,1-10 0 16,2-9-4-16,4-5-1 15,1-5-3-15,0-21-2 16,-4-8 8-16,-8-4-13 16,-6-2-14-16,-4 3-17 15,-5 6-10-15,0 6-58 16,0 8-146-16,0 4-64 16</inkml:trace>
  <inkml:trace contextRef="#ctx0" brushRef="#br0" timeOffset="26964.08">9638 12825 580 0,'0'0'256'0,"0"0"-215"0,0 0 91 16,0 125-60-16,0-89-54 16,4-6-5-16,3-6-4 15,0-8-7-15,-2-10-2 16,-3-6 0-16,-2 0-1 0,0 0-26 15,0-16-6-15,0-16 33 16,0-8-6-16,0-4 6 16,0 4-24-16,11 6 9 15,5 7 8-15,-3 9 5 16,-3 10-2-16,4 8 3 16,-3 0-4-16,1 6 5 15,1 21 19-15,-4 2 4 16,-2 6 7-16,-3-3-5 15,-2-2-6-15,-2-8-3 16,3-3-16-16,-1-6-3 16,4-7-68-16,3-6-202 0,0 0-248 15</inkml:trace>
  <inkml:trace contextRef="#ctx0" brushRef="#br0" timeOffset="27313.08">9919 12808 542 0,'0'0'189'16,"0"0"-165"-16,0 0 127 15,0 0-68-15,0 0-45 16,0 0-10-16,-50 83-1 16,44-52-9-16,4 3 2 15,2-6-3-15,0-4-10 0,0-10-7 16,0-10-1-1,4-4-28-15,10 0-14 0,-1-14 9 16,3-8 18-16,-1 0 5 16,-1 6-7-16,-5 10 17 15,-3 6 0-15,1 0 1 16,2 6 0-16,2 18 42 16,0 2-14-16,1-2-15 15,-4-3-3-15,-1-8-4 16,-1-7-6-16,2-6-7 15,-4 0-54-15,-2-14-152 16,-2-20-100-16</inkml:trace>
  <inkml:trace contextRef="#ctx0" brushRef="#br0" timeOffset="27723.22">10050 12346 445 0,'0'0'228'16,"0"0"-141"-16,0 0 55 16,0 0-62-16,0 0-34 15,10 104-5-15,-10-64-9 16,0-3-4-16,2-3-2 16,-2-8-10-16,0-8-13 15,4-4-3-15,-4-8-6 0,2-6-15 16,0 0-12-1,-2 0 0-15,0 0 5 0,0 0 12 16,0 0 16-16,0 0 4 16,0 0 3-16,0 0-7 15,0 0-14-15,0 0-37 16,0 0 31-16,0 0 20 16,0 0 4-16,0 0-2 15,3 0 3-15,-3 3-5 0,0 6 3 16,0-1-2-1,0 0 0-15,0-3 1 16,0-5-4-16,0 0-4 16,0 0-58-16,0 0-131 0,0 0-11 15,0 0-289-15</inkml:trace>
  <inkml:trace contextRef="#ctx0" brushRef="#br0" timeOffset="28188.74">10081 12689 308 0,'0'0'296'0,"0"0"-216"16,0 0 91-16,0 0-66 16,0 0-59-16,0 0 0 0,0 96 24 15,8-60-7-15,-2 7-9 16,1 2-13-16,1 5-7 16,0-3-6-16,2-6-16 15,-1-4-12-15,3-13-2 16,-1-10-40-16,-3-14-29 15,1 0-67-15,-2-22-168 16,0-16-52-16</inkml:trace>
  <inkml:trace contextRef="#ctx0" brushRef="#br0" timeOffset="28527.06">10400 12659 869 0,'0'0'78'16,"0"0"42"-16,0 0 28 16,0 0-98-16,0 0-41 15,0 0-8-15,-55 84-1 16,55-68-3-16,0 0-7 16,8-2-16-16,13 0-3 15,1 2 4-15,2 4 17 16,1 2 5-16,1 3-2 15,-3 1 5-15,-4 2 4 16,-3 2 12-16,-5 0 0 16,-6-2 6-16,-5-4 2 0,0-8-3 15,0-6-15-15,-18-8-6 16,-9-2-1-16,-4 0-18 16,-4-24-31-16,-1-8-74 15,0-2-131-15,2 0-216 16</inkml:trace>
  <inkml:trace contextRef="#ctx0" brushRef="#br0" timeOffset="28924.29">9380 12583 580 0,'0'0'0'0,"0"0"-40"0,0 0-78 15,0 0-12-15</inkml:trace>
  <inkml:trace contextRef="#ctx0" brushRef="#br0" timeOffset="52149.98">13328 11275 228 0,'0'0'181'0,"0"0"-129"0,0 0 25 16,0 0-18-16,0 0-36 15,0 0-20-15,0 0 4 16,-6-6 22-16,6 6 16 16,0 0 9-16,0 0 7 15,0 0 3-15,-4 0-12 16,4 0-9-16,0 0-12 15,0 0 1-15,0 2 0 16,0 8-7-16,0 1 7 0,0 4-16 16,0 6 4-1,0 4 4-15,6 12 0 0,-2 7-3 16,5 11-3 0,-1 2-8-16,2 3 0 0,-4-4 1 15,-1-6-6-15,1-8-2 16,-4-9-2-16,0-13 2 15,1-8-3-15,-3-9 0 16,3-3-1-16,-3 0-4 16,0 0-3-16,0-19-5 0,0-9 1 15,-3-7 9 1,-6-2-8-16,0-2-6 0,-2-3-3 16,0-4-13-16,2 0-8 15,1-4-34-15,-2 0-2 16,3 6 30-16,1 5 20 15,0 6-1-15,0 2 23 16,2 5 4-16,-3 2-9 16,1 5 8-16,2 2 2 15,-1 7 1-15,-2-1 0 16,5 6 5-16,0 3 14 16,2 1-1-16,0 1-5 15,0 0-3-15,0 0-8 16,0 0 0-16,0 0 0 15,0 0-2-15,0-3 0 0,18-3 3 16,4-2 3 0,4 2-5-16,5-2-1 15,4 8-1-15,-2 0-4 0,3 0 1 16,-1 16 0-16,1 13 3 16,-3 11 0-16,-8 13 17 15,-10 8 11-15,-10 6 8 16,-5 4 4-16,0-2 1 15,-18-4-16-15,-7-5-7 16,-2-3-14-16,0-10 1 16,4-4 5-16,2-11-7 15,3-10-3-15,3-8-1 16,-1-12-14-16,1-2-24 0,-1-9-55 16,5-22 2-16,7-9-50 15,4 2-124 1,0 4-128-16</inkml:trace>
  <inkml:trace contextRef="#ctx0" brushRef="#br0" timeOffset="52604.04">13787 11426 257 0,'0'0'391'0,"0"0"-271"0,0 0 34 0,0 0-28 16,0 0-81-1,0 0-25-15,-60 70-3 0,44-42-5 16,1 6 1-16,3 4 0 16,3 5 0-16,7-1-6 15,2-2-2-15,0-3-2 16,0-8-3-16,21-9-2 15,4-12-11-15,8-8-35 16,2-3-58-16,1-25-13 16,-7-5-37-16,-10 0 6 15,-7 5 42-15,-12 5 44 16,0 4 25-16,-12 5 39 0,-14 4 33 16,-1 4 84-1,3 6-15-15,-1 0-20 0,4 0-9 16,9 0-8-16,5 0-34 15,5 2-27-15,2 0-4 16,0-2-26-16,2 0-40 16,13 0-8-16,8-2-14 15,1-17-34-15,3-4-54 16</inkml:trace>
  <inkml:trace contextRef="#ctx0" brushRef="#br0" timeOffset="52937.05">14005 11482 492 0,'0'0'154'16,"0"0"-9"-16,0 0-30 0,0 0-53 15,0 0-39-15,0 0-6 16,-31 52-11-16,29-43-3 16,2-2-3-16,0-1-8 15,0 0-6-15,0 2-1 16,13-2-5-16,7 5 5 15,0-4 8-15,2 5 7 16,-3 2 0-16,-4 3 1 16,-4 2 0-16,-6 1 2 15,-5 4 4-15,0-2 6 0,0 3 22 16,-14-5-15 0,-11-4-14-16,-1-5-5 0,2-4 4 15,-1-7-5-15,2 0-3 16,8 0-45-16,3-17-1 15,10-9-113-15,2 1-118 16</inkml:trace>
  <inkml:trace contextRef="#ctx0" brushRef="#br0" timeOffset="53315.91">14248 11493 10 0,'0'0'661'16,"0"0"-637"-16,0 0 60 15,0 0 5-15,0 0-57 16,0 0-19-16,-33 40 21 16,23-30 28-16,0 1-9 15,-4 1 7-15,3 6-24 16,-2 2-7-16,1 7-16 15,6-4-7-15,4 1-6 16,2 1 1-16,0-3-1 16,0 0-3-16,16 0 3 0,1-7 0 15,3-5-2 1,2-1-1-16,3-9 1 16,4 0 0-16,0-2-12 15,0-16-12-15,-5-4-14 0,-6 4-11 16,-4 1-16-16,-10 2 12 15,-4-3-54-15,0-3-71 16,-4 2-124-16</inkml:trace>
  <inkml:trace contextRef="#ctx0" brushRef="#br0" timeOffset="53824.4">14221 11656 594 0,'0'0'117'0,"0"0"-103"16,0 0-14-16,0 0 1 0,0 0-1 16,0 0 0-16,76-2-14 15,-49-13-19-15,-5 0 0 16,-2 1 12-16,-6 0-43 16,-2 5 5-16,-2 0-28 15,-1 3-21-15,-1 6 1 16,4 0 107-16,-3 0 3 15,-3 17 146-15,1 6 23 16,-5 5-15-16,3 3 8 16,-3 1-54-16,0-2-46 15,1-2-31-15,-1-5-10 16,-2-4-9-16,2-10-9 16,-2-5-4-16,0-4-2 0,0 0-1 15,0-5-27-15,4-22 6 16,3-9 18-16,2-5 0 15,2-4-14-15,0 3-18 16,1 9 14-16,-2 12 14 16,-3 11 6-16,-1 10 1 15,2 0 1-15,-2 10 14 16,5 13 10-16,-2 4-7 16,0 3-9-16,-2-4 4 15,-1 0-5-15,-1-3 9 16,2-4-2-16,-5-2-8 0,0-7-6 15,1-6-3 1,-3-4-110-16,0-10-235 0</inkml:trace>
  <inkml:trace contextRef="#ctx0" brushRef="#br0" timeOffset="54171.76">14704 11604 583 0,'0'0'82'0,"0"0"11"16,0 0 1-16,0 103-50 0,0-77-16 16,0-2 1-1,6-3 5-15,0 2 0 0,5-9 3 16,3-4-16-16,5-4-14 15,4-6-3-15,-1 0-1 16,5-16-1-16,-3-12-1 16,-6-8 0-16,-3-3-1 15,-7-1 3-15,-6 1-1 16,-2 6 1-16,0 7 4 16,0 12-6-16,0 8-1 15,0 2-43-15,0 4-87 16,0 0-195-16,0 0-290 15</inkml:trace>
  <inkml:trace contextRef="#ctx0" brushRef="#br0" timeOffset="54483.46">15090 11510 545 0,'0'0'103'0,"0"0"-9"15,0 0 34-15,0 0-78 16,0 0-27-16,0 0 0 16,-118 129-2-16,107-94 9 15,7 2-4-15,4-1-1 0,0-7-17 16,2-4-5 0,15-11-3-16,6-13-1 15,6-1-2-15,0-13 3 16,-2-19 4-16,-3-5-2 0,-6 1 1 15,-4 5 0-15,-8 4-3 16,-4 5-4-16,-2 4-24 16,0 5-17-16,0-4-22 15,0 5-139-15,0 5-198 16</inkml:trace>
  <inkml:trace contextRef="#ctx0" brushRef="#br0" timeOffset="54908.79">15233 11172 567 0,'0'0'178'0,"0"0"-121"0,-2 111 57 15,2-61-53-15,0 11-19 16,0 7 19-16,0 4-8 16,2 0-17-16,0-2 1 15,-2-3-3-15,0-12-21 16,0-6-11-16,0-13-2 16,0-14-4-16,2-11-47 15,1-11-75-15,1-13-129 16,-2-19-270-16</inkml:trace>
  <inkml:trace contextRef="#ctx0" brushRef="#br0" timeOffset="55286.11">15411 11612 658 0,'0'0'83'0,"0"0"22"16,0 0-13 0,0 121-64-16,0-87-9 15,9 2 11-15,2-2 21 0,2-5-13 16,3-6-8-16,2-9-14 15,0-12-11-15,4-2-5 16,-1-12 3-16,0-22-3 16,-1-6 0-16,-7-4 0 15,-3 2 2-15,-6 2-4 16,-1 9 1-16,-3 8-11 16,0 6 12-16,0 7-55 15,0-5-27-15,0 7-146 16,0-5-189-16</inkml:trace>
  <inkml:trace contextRef="#ctx0" brushRef="#br0" timeOffset="55495.85">15692 11583 514 0,'0'0'220'16,"0"0"-173"-16,0 0 80 15,15 101-61-15,-8-73-42 16,-3 0 6-16,-2 3 8 16,1-5 1-16,-3-2-23 0,0-4-14 15,0-10-2 1,0-10-83-16,0 0-166 0,0-25-282 16</inkml:trace>
  <inkml:trace contextRef="#ctx0" brushRef="#br0" timeOffset="55996.07">15843 11618 588 0,'0'0'218'16,"0"0"-140"-16,14 113 55 15,-3-79-74-15,-2-6-39 16,0-2-15-16,-3-6-3 15,-4-8 1-15,-2-6 5 0,0-6-8 16,0 0 0 0,0-20-12-16,0-14-11 0,0-8 13 15,5-2-24-15,4 8-8 16,0 8 23-16,4 12 16 16,-1 5 3-16,1 5 3 15,1 6 20-15,3 0 8 16,-1 6-5-16,-1 12-12 15,-4 5-6-15,-2-1-5 16,-6 1 12-16,-1-4 11 16,0-7-16-16,-2-7 0 15,2-2-10-15,0-3-5 16,2 0-27-16,3-7-18 0,3-4 21 16,-2 3 2-16,1 8 21 15,3 0 4-15,-2 0 2 16,3 18 1-16,6 4 10 15,-7 4-10-15,5-1 3 16,-4 2-2-16,-2-6-2 16,0-7 0-16,-2-5-21 15,2-9-56-15,0-9-138 16,3-22-77-16,3-13-106 16</inkml:trace>
  <inkml:trace contextRef="#ctx0" brushRef="#br0" timeOffset="56408.22">16354 11522 651 0,'0'0'91'0,"0"0"42"16,0 0-7-16,0 0-76 16,0 0-23-16,-90 104-9 15,84-70-1-15,4 6 4 16,2-1-3-16,0 0 4 15,0-1-14-15,10-3-7 16,9-10-1-16,2-6-2 16,6-15-49-16,2-4-51 15,0-6-20-15,0-22-38 16,-6-4 28-16,-6 0 62 0,-7 3 24 16,-6 5-4-16,-4 7 34 15,0 4 16-15,-2 9 15 16,-14 4 30-16,-4 0 22 15,-2 0-11-15,-5 19 18 16,2 2 16-16,8 3 9 16,1 1-49-16,9-6-27 15,5-4-16-15,2-7-7 16,0-8-17-16,0 0-44 16,4-8-61-16,9-18-2 15,4-10 4-15,-1 0-71 16</inkml:trace>
  <inkml:trace contextRef="#ctx0" brushRef="#br0" timeOffset="56749.44">16474 11662 159 0,'0'0'159'0,"0"0"-41"15,0 0 25-15,0 0-23 16,17 110-27-16,-12-93-28 16,0-3-10-16,-3-2-28 15,2-6-8-15,1-2-18 16,-1-4-1-16,-2 0 0 15,2-16-29-15,0-10-1 16,0-9 12-16,2-1-4 16,3 2-17-16,1 6 35 15,2 11 1-15,1 6 6 16,1 9-6-16,-1 2 8 0,1 0 0 16,-1 11 10-16,1 6 15 15,-3 6 3-15,-3 0 14 16,-1 4-10-16,-2 0-4 15,2 0-11-15,-7-1-7 16,2-2-1-16,0-4-14 16,0-4 0-16,2-6-8 15,-1-10-59-15,3 0-94 16,2-26-48-16,-4-12 5 16,-2-8-126-16</inkml:trace>
  <inkml:trace contextRef="#ctx0" brushRef="#br0" timeOffset="57119.95">16779 11069 583 0,'0'0'42'0,"0"0"28"0,18 113 62 15,-13-64-65-15,1 5-8 16,1 7 6-16,-3 2-3 0,3 2 1 16,-5-5-28-16,3-5-15 15,-3-10-14-15,-2-3-4 16,2-4-2-16,-2-8-1 15,2-7-14-15,-2-12-36 16,0-6-20-16,3-4-11 16,-1-1-16-16,-2 0 16 15,0 0 2-15,0-8-47 16,0-3-35-16,0-6-84 16</inkml:trace>
  <inkml:trace contextRef="#ctx0" brushRef="#br0" timeOffset="57587.93">16708 11658 460 0,'0'0'303'0,"0"0"-213"16,0 0-23-16,0 0-24 15,0 0-22-15,0 0-18 16,129-12 0-16,-95 0-3 15,-3 2 0-15,-2 2-1 16,-2 2-16-16,-6 4-29 16,2 0-25-16,-5-3-46 15,-3 0-24-15,-1-4-37 16,-3-2 72-16,-7 3 64 16,-2 2 42-16,-2 4 60 0,0 2 75 15,0 0 12-15,-8 0-23 16,-6 18-27-16,-3 4-39 15,0 4-1-15,2 4-17 16,1 1-14-16,6 0 5 16,6 2-12-16,2-3 16 15,0-2-5-15,0-4-5 16,18-8-9-16,6-6-10 16,5-10-6-16,2 0-3 15,2-18 2-15,-2-11-4 16,-2-2-2-16,-8-3 6 15,-5 1-4-15,-14-3 4 0,-2 2-6 16,0 2-18 0,-29 0-77-16,-7 10-184 15,-11 14-198-15</inkml:trace>
  <inkml:trace contextRef="#ctx0" brushRef="#br0" timeOffset="59186.64">14230 12421 493 0,'0'0'176'0,"0"0"-107"16,0 0 48-16,0 0-29 15,0 0-34-15,0 0-21 0,0 0 6 16,-20-27-5 0,11 17-3-16,-2 0-2 0,-5-2-19 15,-1 4-2-15,-1 4-3 16,-3 4-4-16,2 0 1 16,-1 0 7-16,2 12-2 15,2 10-5-15,1 12-2 16,3 9 0-16,4 8 2 15,1 8-2-15,5 3 0 16,2 2-1-16,0-2 1 16,0-6 5-16,13-3-4 15,7-12-1-15,2-9-7 0,5-9 5 16,4-11-1 0,0-10-19-16,8-2-38 0,-4-6-9 15,3-22-22 1,0-7-8-16,-1-2-10 0,0-2-39 15,-9 3-117-15</inkml:trace>
  <inkml:trace contextRef="#ctx0" brushRef="#br0" timeOffset="59527.14">14540 12562 570 0,'0'0'191'0,"0"0"-124"0,0 0 53 0,0 0-25 16,0 0-63-16,0 0-3 16,-92 25 2-16,77-5-3 15,-3 6-5-15,7 2-4 16,2 6-5-16,6 4 0 15,3-2-1-15,0-2-8 16,0-5-5-16,14-9-3 16,6-8-5-16,5-12 0 15,1 0-16-15,-1-6-6 16,-2-20 0-16,-6-9-14 0,-5-1-7 16,-2 2-64-1,-3 0-107-15,-3 10-100 0</inkml:trace>
  <inkml:trace contextRef="#ctx0" brushRef="#br0" timeOffset="60027.93">14720 12685 570 0,'0'0'185'15,"0"0"-131"-15,7 123 87 0,-3-75-37 16,4-4-54-1,-2-7-11-15,-4-6-1 16,0-13-8-16,-2-10-5 16,0-8-14-16,0 0-11 0,0-8-16 15,0-26 9 1,0-16 4-16,0-9-13 0,0 3-8 16,0 6-5-16,11 12 0 15,3 14 12-15,-5 10 11 16,2 12 4-16,0 2 2 15,2 6 13-15,5 16-6 16,-2 6 1-16,0 0-1 16,-3 0 4-16,-2-3 3 15,-6-7 3-15,-1-7 4 0,-2-4-10 16,-2-7-11-16,0 0-10 16,0-9-20-16,2-21-33 15,3-7 53-15,3-5-12 16,4 5 1-16,1 13 3 15,1 14 15-15,-3 10 0 16,2 2-3-16,1 24 6 16,1 8 7-16,1 4 2 15,-6 2-6-15,2 0 7 16,-5-4 4-16,-1-4-4 16,3-4-9-16,0-7-1 15,4-14-84-15,-2-7-252 16</inkml:trace>
  <inkml:trace contextRef="#ctx0" brushRef="#br0" timeOffset="60454.94">15221 13047 542 0,'0'0'48'0,"0"0"27"0,7 127 41 0,-2-90-43 15,-1-8-29-15,-1-3 6 16,-3-9 15-16,0-7 3 16,0-9-16-16,0-1-31 0,0 0-6 15,-3-28-11 1,-15-11-2-16,-1-20-2 0,-2-5-5 16,1-1-9-1,5-2 8-15,1 4 5 0,5 7 1 16,3 5-2-16,4 2 0 15,2 11-5-15,0 10-8 16,0 6-3-16,15 8-2 16,7 8 9-16,1 6 4 15,-1 0-1-15,0 6 6 16,-2 15 2-16,-4 10 2 16,-5 5 13-16,-6 6 6 15,-5 2 4-15,0-1 10 16,0-2-13-16,-10-6-2 15,-5-5-11-15,-1-8-9 16,1-10-12-16,2-12-70 16,3 0-169-16,6-14-244 0</inkml:trace>
  <inkml:trace contextRef="#ctx0" brushRef="#br0" timeOffset="60861.92">15456 12693 694 0,'0'0'81'0,"0"0"-9"0,0 0 54 0,0 0-75 16,0 0-47-1,-106 122 5-15,98-81-7 0,6-1 6 16,2-2 10-16,0-4 8 15,4-6-15-15,14-6-11 16,7-12-2-16,4-10-26 16,4-2-84-16,1-27-99 15,-5-4 57-15,-10 1-9 16,-11 3 27-16,-8 12 58 16,0 3 78-16,-14 6 103 15,-4 5 51-15,0 3-47 16,0 0-38-16,3 0-10 15,6 4-5-15,0 3-4 16,4-3-28-16,5-4-22 0,0 0-16 16,0 0-80-16,7-8-127 15,13-19-116-15</inkml:trace>
  <inkml:trace contextRef="#ctx0" brushRef="#br0" timeOffset="61548.07">15689 12322 601 0,'0'0'91'0,"0"0"-20"16,0 0 49-16,-11 140-73 15,11-86-27-15,0 5-3 16,7 7 17-16,-5 4 9 15,0 4-2-15,1-3-17 16,2-8-19-16,-1-6-5 16,2-15-9-16,1-10-27 15,2-18-50-15,0-14-47 16,-5-2-75-16,1-27 6 16,-5-7 121-16,4 1 31 15,2 5 33-15,6 4 17 16,1 6 9-16,5 2 5 15,3 0 5-15,3 4-1 0,-2 3 5 16,3 1 3-16,-3 3-5 16,-4 1 10-16,-4 0-5 15,-8-1-3-15,-2 5 11 16,-4 0 2-16,0 0 23 16,0-2 44-16,0 0-21 15,-8 2-16-15,-6 2-2 16,-6 0-9-16,2 0-21 15,-4 18-4-15,2 9-9 16,4 5-10-16,3 1-5 16,4 3 4-16,9 1-1 15,0-2-6-15,0-2-3 0,7-3-3 16,12-6-3 0,6-11 2-16,2-4-14 0,2-9-22 15,-2 0-21-15,-2-20-5 16,-4-8 10-16,-7-2 13 15,-7 2 39-15,-7 0 4 16,0 3 1-16,-5 6 0 16,-11 9 6-16,-3 7 49 15,-4 3-16-15,-2 3-29 16,3 19 18-16,5 3-20 16,5 6-5-16,3-3-4 15,9-5-13-15,0-6-65 16,0-11-79-16,7-6-36 15,9 0-156-15</inkml:trace>
  <inkml:trace contextRef="#ctx0" brushRef="#br0" timeOffset="61909.67">16086 12878 346 0,'0'0'430'0,"0"0"-359"0,0 0 48 15,14 118-31-15,-3-96-58 16,-5-1-13-16,1-10-5 16,-2-5 3-16,-5-4-13 0,0-2-2 15,0 0-9 1,0-14-9-16,0-14 14 0,0-6-2 16,0-2-12-16,4-2-2 15,5 2 9-15,1 5 0 16,2 9 5-16,1 11 0 15,1 6 4-15,-1 5 2 16,-1 0 5-16,3 15 15 16,-2 10-2-16,-1 4-10 15,-2 1 2-15,-3-2 11 16,-2 0-2-16,0-4 1 16,-1-3-7-16,-2-4-9 15,0-4-4-15,0-12-52 16,5-1-110-16,-1-1-229 15</inkml:trace>
  <inkml:trace contextRef="#ctx0" brushRef="#br0" timeOffset="62245.99">16454 12729 287 0,'0'0'272'0,"0"0"-159"16,0 0 45-16,0 0-56 16,0 0-54-16,0 0-10 15,-63 16-13-15,50-2-2 0,1 2 20 16,0 5 10 0,1 4-19-16,-1 7-8 0,5 2-17 15,7 1-5-15,0-1-2 16,0-6 0-16,3-4-2 15,13-8-2-15,1-4-2 16,3-8-4-16,1-4-6 16,-2 0-29-16,4-18-24 15,-1-10-32-15,2-4-64 16,-1 0-75-16,-7 4 33 16,-3 5-44-16</inkml:trace>
  <inkml:trace contextRef="#ctx0" brushRef="#br0" timeOffset="62479.38">16623 12765 739 0,'0'0'188'16,"0"0"-126"-16,0 0 27 15,-24 113-69-15,24-83-20 16,0-2 3-16,10-2 0 15,2-4-1-15,-1-4-2 16,0-6-1-16,3-10-49 16,5-2-137-16,4-6-163 15</inkml:trace>
  <inkml:trace contextRef="#ctx0" brushRef="#br0" timeOffset="62792.7">16839 12737 608 0,'0'0'111'16,"0"0"25"-16,0 0-20 16,0 0-44-16,0 0-43 15,-78 109 2-15,72-82-6 16,6 0-9-16,0-8-16 16,0-6-1-16,0-9-7 15,0-4 1-15,2 0-26 16,8-10-23-16,7-13 21 15,1 2 6-15,-1 4-16 16,-1 10 21-16,-1 7 24 16,3 0 1-16,-2 0 7 0,0 14 9 15,-3 1 12-15,1 1-9 16,1-1-18-16,3-7-2 16,-1-8-58-16,6 0-179 15,-3 0-107-15</inkml:trace>
  <inkml:trace contextRef="#ctx0" brushRef="#br0" timeOffset="63048.76">17111 12669 462 0,'0'0'267'0,"0"0"-163"0,0 0 8 15,0 0-65-15,0 0-26 16,0 0 0-16,-36 109-8 15,43-100 5-15,0 3 17 16,-1 0-1-16,1 2-4 16,2 7-6-16,0-2-22 15,2 6 2-15,1-1-4 16,-6-1-1-16,1-1 1 16,-7-1 5-16,0-5-5 15,0-9-10-15,-7-2-53 16,-7-5-70-16,-3-8-138 15,-3-16-103-15</inkml:trace>
  <inkml:trace contextRef="#ctx0" brushRef="#br0" timeOffset="63253.05">16454 12494 776 0,'0'0'143'0,"0"0"-135"0,0 0 8 15,0 0-16 1,0 0-176-16,0 0-375 0</inkml:trace>
  <inkml:trace contextRef="#ctx0" brushRef="#br0" timeOffset="64658.6">14128 14083 143 0,'0'0'297'0,"0"0"-179"0,0 0 19 16,0 0-24-16,0 0-48 16,0 0-11-16,-23 8-17 15,23-8 5-15,0-19-17 16,0-10 9-16,0-12-2 16,0-4 9-16,0-8-17 15,0-1-11-15,0-2-6 16,-4-6-3-16,-2-2-2 15,-2-2-3-15,4-1 1 16,0 9 0-16,1 10 0 16,1 14 1-16,0 14 0 15,2 10-1-15,-2 9 0 0,2 1 3 16,0 5 1-16,0 21 5 16,11 10-3-16,5 8-3 15,-1 6-2-15,-1 8-1 16,1 6 4-16,3 5-3 15,-1-5 3-15,-1-8-2 16,0-12-2-16,2-16 0 16,-5-14-6-16,3-14-11 15,-1 0-40-15,-1-38-25 16,-3-12 70-16,0-16-3 16,-2-5-20-16,0 6-21 15,1 10 35-15,2 17 20 16,-3 18 1-16,-3 10 0 15,2 10 1-15,-2 0 4 0,7 18 23 16,1 16 16-16,-1 10-6 16,-2 9 1-16,-2 5 2 15,-2 6 7-15,-3-3-12 16,1 2-13-16,-3-10-4 16,2-8-19-16,-1-13-6 15,8-14-57-15,2-15-129 16,3-3-332-16</inkml:trace>
  <inkml:trace contextRef="#ctx0" brushRef="#br0" timeOffset="64957.85">14691 13794 764 0,'0'0'105'0,"0"0"-31"0,0 0 28 0,0 0-59 16,0 0-17-16,0 0-4 16,-124 60 18-16,111-30-17 15,1 4-6-15,5 0-4 16,5 0-5-16,2-4-6 16,0-7-2-16,0-7-2 15,15-6-1-15,4-9-4 16,1-1-10-16,2-4 3 15,-2-19 6-15,-2-5-18 16,-5-6-9-16,3-2-47 0,-3 7-182 16,-2 7-97-16</inkml:trace>
  <inkml:trace contextRef="#ctx0" brushRef="#br0" timeOffset="65607.03">14897 13328 260 0,'0'0'415'0,"0"0"-349"15,0 0 52 1,0 0-17-16,0 141-32 0,0-87-20 15,4 10 11-15,0 7-15 16,1 1-11-16,-5 0-7 16,2-2-8-16,-2-3-12 15,0-4-7-15,0-4-1 16,4-18-12-16,0-10-24 16,2-15-29-16,-2-14-18 15,-2-2-36-15,-2-8-67 16,2-21 177-16,-2-11-5 0,2 3 11 15,3-2 4 1,-1 12 4-16,0 6 0 0,4 7 34 16,-2 6-1-1,1 2 0-15,4-4-4 0,3 6 2 16,-2 0-14-16,5-2 0 16,0-1 0-16,-1 2-4 15,-1-1-10-15,-1 3-7 16,-1 0 2-16,-1 3-2 15,-6 0 6-15,1 0 5 16,-1 0 30-16,-6 0 23 16,2 0-13-16,-2 9-7 15,0 2-18-15,0 5-6 16,0 4-3-16,0 4-5 0,0 0-4 16,0 5-3-1,0-3-1-15,0 2 0 0,0-6-2 16,0 0-1-16,0 0 0 15,2-6-2-15,6-6-2 16,0-2-3-16,1-8-38 16,5 0-38-16,-1-2-57 15,5-16-51-15,-3-12-147 16</inkml:trace>
  <inkml:trace contextRef="#ctx0" brushRef="#br0" timeOffset="65950.73">15338 13850 709 0,'0'0'111'0,"0"0"-34"0,0 0 31 15,0 0-60-15,0 118-34 16,0-84 14-16,0 3 9 15,8-4 14-15,6-4-13 16,-1-3 0-16,1-10-17 16,-1-10-21-16,3-6-5 15,1-2-9-15,1-26 11 16,0-11 0-16,-2-4 3 0,-3-5 2 16,-7 0 1-16,-1 11-2 15,-5 11 1 1,0 12 0-16,0 4-2 0,0 6-14 15,0 4-33-15,7 0-90 16,6 0-180-16,-1 0-200 16</inkml:trace>
  <inkml:trace contextRef="#ctx0" brushRef="#br0" timeOffset="66391.22">15763 13864 317 0,'0'0'66'16,"0"0"40"-16,0 0 36 15,0 0-40-15,0 0 16 16,0 0-10-16,-20-8-10 16,9 6-21-16,-1 2-27 15,-3 0-13-15,-3 0-7 16,-1 16-6-16,-2 8-17 15,3 6-4-15,5 4-2 16,7 2-1-16,3 0 0 16,3-4-1-16,0-7-2 15,0-11 0-15,13-10-13 16,8-4-18-16,1-14-35 0,0-22 12 16,5-8 42-1,-5 1-9-15,-1 14-6 0,-6 12 30 16,-5 17 1-16,0 0 7 15,-1 8 47-15,-1 24 0 16,4 3-33-16,-1-2-12 16,-2-1-5-16,2-7-5 15,-2-10-6-15,0-8-59 16,2-7-50-16,4-8-139 16,4-22 51-16,0-11-102 15</inkml:trace>
  <inkml:trace contextRef="#ctx0" brushRef="#br0" timeOffset="67229.6">16017 13791 644 0,'0'0'156'0,"0"0"-118"0,0 0 70 16,0 0-62-16,0 0-33 15,0 0 0-15,-40 121-5 16,53-97 4-16,5 2-3 15,-3 2 6-15,4 3-1 16,-2-1 4-16,1 2 4 16,0 4-5-16,-5 6-2 15,-4 5-2-15,-2 3-7 0,-4 0-2 16,-3-3 5 0,0-6-3-16,0-14 3 15,0-9-2-15,-10-10-7 0,-3-8-12 16,-5 0-12-16,1-17 3 15,-4-24 3-15,6-11-4 16,5-8 10-16,10-3 8 16,0 0 3-16,0-1 2 15,14 5-1-15,6 7 0 16,2 13 0-16,-1 10 0 16,-4 10 5-16,1 11 6 15,-3 2 6-15,-1 1-3 16,-1 5-5-16,-3 0-6 15,-2 0 1-15,-1 0-4 0,-5 8 0 16,-2 8-6-16,0 2-10 16,0 4 0-1,-9 6 1-15,-4 2 0 0,2-2 6 16,0-3-8-16,3-6-22 16,4-5 18-16,4-3 16 15,0-1-5-15,0-4 10 16,0 1 2-16,14-2 22 15,6-2 1-15,2-3-7 16,5 0-4-16,2 0-8 16,0-17 17-16,0-8-4 15,-2-3-18-15,-2-2-1 16,-6 1-2-16,-1 0-15 0,-5 9 12 16,-4 6 4-1,-2 8 1-15,-5 4 0 0,1 2-6 16,-1 0-5-16,0 0 11 15,2 0 5-15,1 6-5 16,-3 6 0-16,0-2-7 16,-2 4 5-16,0-1 2 15,2 3 2-15,1 2-1 16,1-2-1-16,5 0 0 16,0-4-1-16,0-5 0 15,2 0 0-15,0-7 1 16,3 0 2-16,-1 0 6 15,3-14 10-15,1-8-12 16,1-7-6-16,-5 2-12 16,1-4-17-16,-5-3-43 0,-3 5-114 15,-6-4-69 1,0 7-146-16</inkml:trace>
  <inkml:trace contextRef="#ctx0" brushRef="#br0" timeOffset="67481.84">16129 13600 422 0,'0'0'443'0,"0"0"-406"0,0 0 96 0,0 0-40 16,135-18-65-16,-95 9-11 15,-3 7-8-15,-14 2-5 16,-2 0-1-16,-11 15-3 16,-4 7-23-16,-2-1-74 15,-4 5-188-15,0 1-237 16</inkml:trace>
  <inkml:trace contextRef="#ctx0" brushRef="#br0" timeOffset="72104">14221 15360 492 0,'0'0'157'0,"0"0"-94"15,0 0 77-15,0 0-73 16,0 0-40-16,0 0-2 15,0 0 7-15,0 0-2 16,9-19-1-16,-7 11-6 16,-2-13 4-16,0-7 22 15,0-13 2-15,0-15-26 16,0-8-14-16,0-10-6 0,0-7-5 16,0 4-2-16,2-2 1 15,5 3-5-15,0 12-1 16,0 8 4-16,-3 19 3 15,-4 14 0 1,2 13 0-16,0 10 0 0,1 0-13 16,5 16 4-16,4 18 9 15,8 11-5-15,2 14 5 16,3 7 1-16,-3 2 1 16,3 7 3-16,-6 1 11 15,0-7 0-15,-2-4-2 16,-3-2-7-16,-6-11-3 0,1-6-4 15,-7-10 0-15,1-15-3 16,-1-8-8 0,-2-11-26-16,0-2-59 0,0-2-78 15,-20-19-183-15,-5-15 24 16</inkml:trace>
  <inkml:trace contextRef="#ctx0" brushRef="#br0" timeOffset="72277.8">14288 15146 326 0,'0'0'130'0,"0"0"0"0,0 0 42 16,0 0-58-16,0 0-76 16,0 0-17-16,-2-23-2 15,19 13 23-15,4 2-6 16,1-1-23-16,3-4-13 0,-1-1 0 16,-2 0-60-1,-1 2-145-15,-8-2-180 0</inkml:trace>
  <inkml:trace contextRef="#ctx0" brushRef="#br0" timeOffset="72839.83">14540 14949 575 0,'0'0'126'16,"0"0"-41"-16,0 0 26 0,0 0-61 15,0 0-12 1,0 0 5-16,87 94 10 0,-72-64-4 16,1 10 7-16,-3 10-6 15,-3-8-12-15,-2 1-7 16,-4-15-8-16,-1-14-17 16,-3-6-5-16,0-8-2 15,0 0-17-15,0 0-27 16,0-28 11-16,0-16 34 15,0-10 2-15,0 1-2 16,0 9 0-16,0 12-2 16,2 10-4-16,2 12 1 15,6 8-10-15,-2 2 3 16,3 2 11-16,10 24 1 16,-1 6 9-16,-1 7 3 15,-3 0 1-15,-3-4-1 0,-6-9 1 16,0-8-8-16,-2-14-5 15,-5-4-2-15,2 0-12 16,-2-17-46-16,4-19 26 16,3-9 21-16,-1 0 2 15,4 5-16-15,0 14 9 16,1 13 8-16,3 13 8 16,3 0 2-16,-1 17 0 15,5 13 19-15,-6 8-2 16,-1 10 5-16,-5-2 1 15,-1-1-6-15,-4-7-1 0,-1-10-16 16,-1-16-5-16,-2-10-63 16,0-2-125-16,0-28-390 15</inkml:trace>
  <inkml:trace contextRef="#ctx0" brushRef="#br0" timeOffset="73292.64">14970 14679 509 0,'0'0'104'0,"0"0"-73"0,45 104 119 0,-28-63-45 16,-1 7-57-16,-3 7 3 15,-2-1 21-15,-1 8-23 16,-4-3-2-16,1-2-19 15,-3-4-5-15,-2-13-15 16,0-8-5-16,-2-23-3 16,0-4-2-16,0-5-31 15,0-8-48-15,0-24 37 16,0-14 21-16,2-7-2 16,6 2-22-16,0 8 21 15,7 13 3-15,2 16 11 16,-1 14 12-16,3 0 4 15,1 4 11-15,3 18 13 0,-6 10 2 16,-3 8 0-16,-3 0 11 16,-5 5-5-16,-1-9-11 15,-3 0 2-15,-2-4 0 16,0-6-9-16,0-8-8 16,0-6-10-16,-15-6-15 15,-3-6-41-15,-4 0-66 16,4-8-157-16,2-17-90 15</inkml:trace>
  <inkml:trace contextRef="#ctx0" brushRef="#br0" timeOffset="73500.97">15350 15093 479 0,'0'0'283'0,"0"0"-257"15,0 0 105-15,29 103-25 16,-17-73-57-16,1 2-19 16,-1-4-11-16,-1-2-11 15,-3-4-8-15,-1-8-17 16,-2-6-81-16,-1-8-145 16,1 0-228-16</inkml:trace>
  <inkml:trace contextRef="#ctx0" brushRef="#br0" timeOffset="73901.35">15641 15012 214 0,'0'0'532'0,"0"0"-428"16,0 0 48-16,0 0-40 15,0 0-62-15,0 0-18 16,-43 75-21-16,41-39-6 15,2 4 8-15,0-4 3 16,0 1-6-16,11-5-4 16,9-2-6-16,4-8-7 15,5-9-6-15,5-12-30 16,-3-1-31-16,0-5-6 0,-6-20-7 16,-9 1-11-1,-10-8-9-15,-6 6 24 0,0 3 25 16,-2 6 32-16,-14 3 26 15,-1 9 15-15,-1 1 71 16,5 4 11-16,-1 0-17 16,3 9-1-16,-1 9-49 15,8 5-7-15,2 2-22 16,2-7-2-16,0 0-11 16,0-4-30-16,0-11-67 15,0-3-34-15,9 0-43 16,2-19-1-16</inkml:trace>
  <inkml:trace contextRef="#ctx0" brushRef="#br0" timeOffset="74230.22">15859 15125 351 0,'0'0'249'0,"0"0"-107"16,0 0 23-16,44 111-56 15,-36-85-49-15,0-8-25 16,-4-8-18-16,1-2-11 15,-1-8-6-15,-4 0-17 16,0-12-48-16,0-25 19 16,0-13 32-16,0-8-12 15,8 0-35-15,-2 18 12 16,5 9 40-16,1 23 9 16,1 8 4-16,5 0 25 0,1 21 21 15,-1 15-10-15,-3 12 0 16,-3 2 0-16,-5 0-5 15,-1-5 0-15,-4-6-6 16,1-8-17-16,-1-7-12 16,0-12-17-16,0-12-75 15,-2-4-150-15,0-36-270 16</inkml:trace>
  <inkml:trace contextRef="#ctx0" brushRef="#br0" timeOffset="74837.75">16086 14668 333 0,'0'0'273'0,"0"0"-175"15,0 0 55-15,0 0-80 16,0 0-30-16,25 125-15 16,-23-77-1-16,2 4 7 15,3 4 1-15,-2 4 16 16,1 6 5-16,-1 0-24 15,1-2-10-15,-4-6-13 16,6-13-9-16,-4-16-15 16,0-18-37-16,1-11-37 15,1 0-90-15,1-14-16 16,4-10 129-16,2 0 45 16,3 1 21-16,2 3 5 0,4 4-1 15,1-2-4-15,4 2 0 16,-4-1 1-16,0 0-1 15,-5 4 0-15,-5 0-1 16,-4 3 1-16,-2 2 3 16,-5 4 2-16,-2 1 3 15,0 3 35-15,0 0 22 16,0 0 15-16,0 0 6 16,0 0-21-16,-12 0-7 15,2 7-12-15,-3 7-6 16,-1 9-14-16,3 7-5 0,5 6-13 15,2 0-7-15,4-3 0 16,0-4-2-16,8-4-7 16,11-10-31-16,2-7-30 15,1-8-25-15,-2 0-8 16,-4-4-12-16,-8-15 59 16,-3 2-4-16,-5 3 27 15,0 2 24-15,-2-2-9 16,-14 10 8-16,-2 4 9 15,-1 0 33-15,-2 22-10 16,-1 6-23-16,-1 2-27 16,6-3-35-16,1 0-288 15</inkml:trace>
  <inkml:trace contextRef="#ctx0" brushRef="#br0" timeOffset="76718.03">16979 14680 546 0,'0'0'62'0,"0"0"-25"0,0 0 33 15,0 0-20-15,0 0-3 16,0 0 0-16,0 0 3 16,2-104 8-16,-2 94 3 15,-2 2 2-15,-6 3 16 0,-3 5-24 16,-7 0-16 0,0 0-26-16,0 21-2 0,-4 9-7 15,6 12-4-15,3 14-6 16,2 8 4-16,11 7 2 15,0 5 3-15,0 2 0 16,0 2-3-16,6 4 2 16,6-3-1-16,-3-7 1 15,1-10-4-15,-1-15-8 16,-1-18-29-16,-4-12-29 16,0-15-21-16,0-4-12 15,-4-11-26-15,0-19-16 16,0-20 102-16,-12-2-2 15,0 2-6-15,3 0 49 0,7 15 2 16,2 9 7-16,0 12 19 16,0 4 30-16,0 7-4 15,0-2-25-15,0 1 0 16,13 3-11-16,7 1-6 16,7-4-7-16,0-1-5 15,0 1-31-15,2-6-26 16,-8 2 14-16,2 5 22 15,-5-6 20-15,-5 3 1 16,-4 2 4-16,-5-2-1 16,-4 4 19-16,0 0 22 15,0 2 28-15,0 0 14 16,0 0-9-16,-4 0-11 0,-9 0-25 16,-5 16-8-1,3 8-9-15,-4 9-12 0,6 7-9 16,5 0-3-16,2-4 6 15,6-7-1-15,0-8-2 16,0-9-2-16,3-10-1 16,6-2-8-16,2 0-17 15,3-10 9-15,-1-8 8 16,2 0 7-16,-1 4 1 16,-5 11-1-16,-1 3-2 15,2 0 3-15,1 13 13 16,2 4 15-16,0 10-7 15,-2-6-14-15,-1-2-7 0,-4 0-7 16,1-11-36-16,-3 1-115 16,-4-5-178-16</inkml:trace>
  <inkml:trace contextRef="#ctx0" brushRef="#br0" timeOffset="77027.92">17222 15176 687 0,'0'0'68'0,"0"0"15"0,0 0 10 16,0 0-51-16,60 117-12 15,-39-90 19-15,-2-10-7 16,2-4-6-16,-1-7-6 15,-5-6-14-15,3 0-16 16,0-19 0-16,-2-10 0 16,-5-9 2-16,-2-5-2 15,-7 2 5-15,-2 1-6 16,0 13 1-16,0 13-5 16,0 6-4-16,0 7-13 15,0 1-37-15,0 0-90 0,0 0-201 16</inkml:trace>
  <inkml:trace contextRef="#ctx0" brushRef="#br0" timeOffset="77359.09">17550 15047 643 0,'0'0'75'0,"0"0"15"16,0 0 4-16,0 0-55 15,0 0 3-15,0 0 48 16,4 40-32-16,-10 2-11 16,-4 6 4-16,4 1-12 15,6-3-8-15,0-8-16 16,0-11-10-16,10-4-5 0,9-15-4 16,1-8-10-16,5 0-14 15,-1-22 5 1,-2-16 15-16,1-12 7 0,-10 1 2 15,-6 3-2-15,-7 6-7 16,0 10-10-16,0 10-11 16,-5 8-20-16,-8 12-27 15,0 0-79-15,-1 0-191 16</inkml:trace>
  <inkml:trace contextRef="#ctx0" brushRef="#br0" timeOffset="77792.69">17787 15123 592 0,'0'0'286'0,"0"0"-216"0,0 0 24 16,0 0-47-16,33 126-34 15,-22-88 1-15,-5 1 4 16,3-5 0-16,-2-10 16 15,-5-8-5-15,3-8-9 16,-5-8-20-16,0 0-2 16,0-12-47-16,2-28 3 15,2-10 37-15,3-8-5 16,2 1-7-16,-2 15 14 16,-1 16 7-16,1 12 0 15,-5 13 0-15,5 1-16 0,2 0-64 16,0 0-130-16,-1 15-163 15</inkml:trace>
  <inkml:trace contextRef="#ctx0" brushRef="#br0" timeOffset="78139.85">18000 15141 277 0,'0'0'245'0,"0"0"-197"15,0 0 24-15,0 0 35 16,0 0-5-16,0 0-8 15,-13 28-11-15,4 7-36 16,-3 1-18-16,1 4-8 16,3 0 3-16,4-14-9 15,1-6-5-15,3-7-10 16,0-9-2-16,0-4-14 16,7 0-14-16,8-15 7 0,3-12 16 15,2 2 2-15,0-1-15 16,-4 12 7-16,-1 10 12 15,-6 4 1-15,0 0 0 16,2 4 11-16,0 13 17 16,1 6-9-16,1-2-12 15,-2-2-7-15,-2-9-5 16,-2-2-37-16,-1-8-124 16,-4 0-154-16,-2 0-127 15</inkml:trace>
  <inkml:trace contextRef="#ctx0" brushRef="#br0" timeOffset="78840.34">18188 15176 286 0,'0'0'394'0,"0"0"-373"0,0 0 98 15,0 0-13-15,0 0-72 16,8 108-17-16,-1-99-2 16,-3 0-5-16,0-9 0 15,-1 0 0-15,2 0 3 16,-3 0-1-16,-2 0 5 16,2-11-1-16,-2 0-11 15,0 1-1-15,2 2 2 16,0-2-4-16,-2 6-2 0,0 2-4 15,0 2 2-15,0 0 2 16,0 0 6-16,0 0-6 16,0 0-8-16,0 0-5 15,0 0 7-15,0 0 6 16,0 8 5-16,0 0-5 16,0 6 4-16,0-4-5 15,0 6 4-15,0 6-3 16,0-5 0-16,0 6 0 15,7-3 7-15,2-4-2 16,-2-2-2-16,2-10-2 16,1-4-1-16,2 0-1 15,1 0-5-15,0-18 3 16,-1-14 3-16,-1-7 0 16,-5-4-1-16,-1-3 1 0,-5 2 2 15,0 3-1-15,0 11 0 16,0 10 2-16,0 4 0 15,0 6-3-15,0 2-15 16,0 2-61-16,0 6-67 16,0 0-60-16,0 0-60 15</inkml:trace>
  <inkml:trace contextRef="#ctx0" brushRef="#br0" timeOffset="79249.56">18481 15055 315 0,'0'0'335'0,"0"0"-229"0,0 0 43 16,0 0-71-16,0 0-36 15,0 0-17-15,-73 144 4 16,69-100-6-16,4-3 1 15,0-5-12-15,0-8-6 16,11-6-6-16,9-8-13 16,4-11-42-16,0-3-37 15,3-1 10-15,-4-23-24 16,-6-4-3-16,-5 2 36 16,-10 4 38-16,-2 6 35 0,0 8 7 15,-2-2 24 1,-14 10 17-16,-4 0 11 0,0 0-27 15,2 16-32-15,7 0-33 16,2-7 10-16,7 0-26 16,2-1 22-16,0-6-17 15,0-2-43-15,0 0 1 16,9-10-22-16,-1-20-86 16</inkml:trace>
  <inkml:trace contextRef="#ctx0" brushRef="#br0" timeOffset="79499.05">18673 14801 353 0,'0'0'483'0,"0"0"-428"0,7 115 59 16,0-63-15-16,1 7-60 16,1 7-8-16,3 4 0 15,-4 3-10-15,3-7-7 16,-1-12-14-16,-6-19-25 0,-2-12-81 16,-2-14-219-1</inkml:trace>
  <inkml:trace contextRef="#ctx0" brushRef="#br0" timeOffset="89594.53">20754 10626 82 0,'0'0'187'0,"0"0"-137"16,0 0 27-16,0 0-5 15,0 0-15-15,0 0 4 16,0 0-1-16,0 0-5 16,0 0-22-16,0 0 12 0,0 0 22 15,0 0 12 1,0 0-11-16,0 2-8 16,0 2-11-16,0-3-18 0,0-1-18 15,0 3-4-15,0-3 3 16,0 1 3-16,0 6 3 15,0 0 15-15,0 5 3 16,0 11-8-16,4 7-4 16,1 10-4-16,-1 14-9 15,-2 10-1-15,0 11-3 16,1 7-2-16,2 1 1 16,-1-6 6-16,5-15-3 15,-3-12-6-15,4-17-3 0,-4-13 0 16,-1-12 0-16,-1-8-25 15,-2-2-38-15,5-32 0 16,-2-15-12-16,-3-12-41 16,-2-12-102-16,0 3-51 15,0 3-5-15</inkml:trace>
  <inkml:trace contextRef="#ctx0" brushRef="#br0" timeOffset="89968.07">20515 10583 182 0,'0'0'336'0,"0"0"-219"0,0 0 6 15,0 0 1-15,0 0-52 16,0 0-37-16,-17 9-19 16,17-8-13-16,0 3 4 15,24 0 4-15,15 1 46 16,11-5 13-16,15 0-43 16,7 0-15-16,1-5 1 15,-2-13-11-15,-11 4 1 0,-15 1 0 16,-14 4-2-1,-16 8-1-15,-7-2-3 0,-8 3-3 16,0 0-31-16,0 8-41 16,-3 15-51-16,-12 3-231 15,-4 0-48-15</inkml:trace>
  <inkml:trace contextRef="#ctx0" brushRef="#br0" timeOffset="90432.71">21028 10881 298 0,'0'0'377'0,"0"0"-287"16,0 0 43-16,0 0-29 15,17 134-49-15,-5-96-27 16,-3 4 3-16,-1 0 0 16,2 0-3-16,-6-2 2 0,1-3 2 15,-3-10-18 1,0-9 2-16,-2-7-10 0,0-9-6 15,0-2-1-15,0-5-8 16,2-19-4-16,3-10 11 16,1-3 0-16,4-5 1 15,0 5 1-15,1 1-1 16,1 6-3-16,-3 8-17 16,-1 6 9-16,0 6-13 15,-2 4-8-15,1 2-12 16,1 0-25-16,2 0-62 15,1 0-99-15,-3-1-89 16</inkml:trace>
  <inkml:trace contextRef="#ctx0" brushRef="#br0" timeOffset="90825.5">21357 10953 430 0,'0'0'263'0,"0"0"-180"16,0 0 49-16,0 0-51 16,0 0-50-16,0 0-14 15,-81 58-3-15,67-38 4 16,1 8-3-16,4 6 7 0,2 1-1 16,4 2-13-1,3-5-3-15,0-7-3 0,8-6-2 16,11-9-5-16,6-10-11 15,2 0-18-15,0-2-19 16,-6-16 20-16,-5-1 1 16,-7-2 12-16,-7 2 1 15,-2 9-4-15,0 1 23 16,0 5 3-16,-13 4 20 16,-7 0 1-16,-2 0 15 15,-2 0-3-15,-1 2-9 16,7 6-18-16,2-2-9 15,10-3-6-15,4-3-28 16,2 0-91-16,0-6-191 16</inkml:trace>
  <inkml:trace contextRef="#ctx0" brushRef="#br0" timeOffset="91057">21500 11061 666 0,'0'0'220'0,"0"0"-159"15,0 0 53-15,0 0-43 16,7 120-56-16,2-96-12 16,-2-4 0-16,-1-4-3 0,-4-4 1 15,1-6-1 1,-1-6-12-16,-2 0-73 0,0-22-117 15,0-12-200-15</inkml:trace>
  <inkml:trace contextRef="#ctx0" brushRef="#br0" timeOffset="91458">21500 11061 365 0,'116'32'384'15,"-111"-3"-286"-15,1 2 18 16,4-3 10-16,-2 0-63 0,-1-2-28 16,-3-4-8-1,-2-6 1-15,0-8-19 0,-2-4-3 16,0-4-3-16,0 0-3 16,0-4-2-16,0-20-8 15,0-11-2-15,0 2 0 16,5-1-6-16,7 4 6 15,0 6 4-15,2 5 8 16,4 6-8-16,0 5 5 16,-1 8-4-16,4 0-5 15,-3 6 6-15,-1 18 4 16,1 3 2-16,-7 0 3 16,-4-1 2-16,0 0 8 15,-7-5 1-15,0-10-12 0,2-5 2 16,-2-6-4-16,2 0-55 15,0-16-128-15,1-14-185 16,1-4-206-16</inkml:trace>
  <inkml:trace contextRef="#ctx0" brushRef="#br0" timeOffset="91891.38">21970 11053 174 0,'0'0'348'0,"0"0"-192"0,0 0 9 0,0 0-42 0,0 0-55 16,0 0-24-16,-62 40-8 15,47-22-14-15,1 6 0 16,1 5-13-16,6 0 0 16,5-3 7-16,2 0-3 15,0-7-5-15,9-10-8 16,13-9-2-16,0 0 0 16,5-11-9-16,2-20-15 0,0-3-9 15,-4 2-16 1,-7 10 19-16,-5 7-1 0,-5 15 21 15,-3 0 12-15,0 13 3 16,1 17 3-16,-1 8 7 16,1-2-10-16,1-6-2 15,2-5-1-15,0-11-4 16,2-14-24-16,-2 0-124 16,0-25-145-16,-3-11-44 15</inkml:trace>
  <inkml:trace contextRef="#ctx0" brushRef="#br0" timeOffset="92329.11">22211 11145 569 0,'0'0'131'16,"0"0"25"-16,0 0-23 16,0 0-57-16,25 112-35 15,-23-107-17-15,2-5-20 16,-4 0-4-16,2-3 0 15,0-21-9-15,4-10 3 16,-2 1 4-16,0-3-6 16,5 9-2-16,-3 9-3 15,6 7 11-15,-3 11-6 16,4 0 1-16,5 0 7 16,2 15 5-16,-2 3-4 15,2 5 5-15,-3 0-2 16,-5-3 7-16,-1 0 2 15,-5-6 1-15,0-5-5 0,-6-9-8 16,0 0-2-16,0 0-6 16,0-23-57-16,4-3 35 15,5 2-12-15,-1 4 10 16,6 10 9-16,3 9 11 16,4 1-5-16,1 0 11 15,4 14 5-15,-1 9 0 16,-3 2 2-16,-1 2-2 15,-8-8 3-15,1-4-3 16,-3-15-28-16,-3 0-213 16,-1-11-331-16</inkml:trace>
  <inkml:trace contextRef="#ctx0" brushRef="#br0" timeOffset="92719.13">22793 11043 201 0,'0'0'532'0,"0"0"-473"0,0 0 31 0,0 0 19 0,0 0-74 0,0 0-2 16,-100 121 12-16,97-94 4 16,1 4-5-16,2 4-19 15,0-3-14-15,7-3-7 16,10-10-4-16,3-6-1 0,5-12-23 15,2-1-41-15,0-5-18 16,-8-13 21-16,-3-1 8 16,-9 2 25-16,-7 0 15 15,0 1-10-15,0 2 24 16,0 6 2-16,-2 2 8 16,-7 6 17-16,-7 0 3 15,3 0-28-15,-3 2-2 16,5 12 0-16,2 3 0 15,4-6 0-15,3-1-2 0,2-6-23 16,0-4-64 0,0-2-130-16,7-26 2 0,9-5 17 15</inkml:trace>
  <inkml:trace contextRef="#ctx0" brushRef="#br0" timeOffset="92760.56">22793 11043 219 0</inkml:trace>
  <inkml:trace contextRef="#ctx0" brushRef="#br0" timeOffset="92998.91">22793 11043 219 0,'138'125'227'0,"-131"-98"-106"0,-1 3 51 0,-2-2-22 0,1-6-75 16,-1-5-18-16,4-8-2 16,-6-7-12-16,0-2-26 15,0 0-17-15,0-18-4 16,2-14-15-16,1-3-25 0,1-4-30 16,4 7-4-1,1 10 8-15,-3 12 45 16,4 10 25-16,-1 0 4 15,0 17 27-15,-2 15 1 0,0 1-6 16,-3 3 4-16,1-7-11 16,-2-6-9-16,-1-8 1 15,-1-8-7-15,-1-7-4 16,-2 0-20-16,0-26-181 16,0-16-128-16</inkml:trace>
  <inkml:trace contextRef="#ctx0" brushRef="#br0" timeOffset="93575.56">23104 10674 509 0,'0'0'201'16,"-4"120"-138"-16,4-56 69 15,0 0-45-15,0 4-35 16,2-1-13-16,0 1 9 16,3-6-19-16,0-8-11 15,-1-12-11-15,1-11-7 16,3-16-14-16,1-11-36 16,0-4-56-16,4-4-41 15,1-19-12-15,-3-5 58 16,2-1 40-16,-1 5 5 0,3 2 53 15,3 4 3-15,-1 2 4 16,2 2-1-16,-6 2-2 16,1 4 1-16,-4 1-1 15,-5 4 5-15,-3 0 16 16,-2 3 40-16,0 0 68 16,0 0 5-16,0 0-36 15,-5 0-18-15,-7 0-29 16,-2 3-7-16,-1 9-6 15,-2 6-5-15,2 3-14 16,1 10-7-16,8 3-3 16,4-2 9-16,2 1-4 0,0-7-5 15,4-7-5-15,10-6-4 16,3-9-2-16,2-4 0 16,3-4-2-16,-3-23 1 15,2-3 2-15,-8-4-8 16,-9 0-13-16,-4 0-19 15,0 1-27-15,-2 2-53 16,-17 8-126-16,-8 6-87 16</inkml:trace>
  <inkml:trace contextRef="#ctx0" brushRef="#br0" timeOffset="94636.76">24027 10914 62 0,'0'0'384'0,"0"0"-305"16,0 0 20-16,0 0 34 15,0 0-52-15,0 0-18 16,0 0 4-16,0 0 19 16,0 0-15-16,0 3-21 0,-4-3-1 15,-5 1-22 1,-5 2-5-16,-1 2-10 16,-6 6-3-16,1 6-9 15,1 7-3-15,3 6-1 0,5 6 4 16,4 4-1-16,7 2 0 15,0 0 1-15,0-5-1 16,7-7 0-16,15-8-2 16,7-11-8-16,9-11-14 15,2 0-10-15,5-25-8 16,-3-13-19-16,-4-8-72 16,-9-2-38-16,-11 2-99 15,-5 7-117-15</inkml:trace>
  <inkml:trace contextRef="#ctx0" brushRef="#br0" timeOffset="94979.87">24272 10954 13 0,'0'0'275'0,"0"0"-189"15,0 0 45-15,0 0-1 16,0 0 13-16,0 0-3 16,6 13-17-16,-6-8-24 15,-6 7-36-15,-7 7-30 16,-5 3-22-16,1 6-3 15,3 1-7-15,3 0 6 16,7-5-6-16,4-2 1 16,0-7-2-16,0-2-2 0,0-7-2 15,10-6-17-15,13 0-13 16,1-16 3 0,7-10-1-16,-7 2-1 0,-5 10-5 15,-9 6 29-15,-5 8 4 16,0 0 1-16,2 2 2 15,3 15 2-15,4 6 14 16,-3-3-10-16,-2 0-4 16,-1-10-1-16,0-8-40 15,0-2-169-15,-1-10-175 16</inkml:trace>
  <inkml:trace contextRef="#ctx0" brushRef="#br0" timeOffset="95451.88">24535 11105 369 0,'0'0'345'0,"0"109"-262"16,2-58 22-16,5-1-4 16,-1-3-69-16,1-6-6 15,-2 0 7-15,-3-7-4 16,-2-6-5-16,0-10-8 15,0-8-8-15,0-10-4 16,0 0-4-16,0-8-11 0,-5-15-4 16,-4-6 10-16,1-8 4 15,1-8 1 1,3-8 0-16,-1-5 0 16,5-4-3-16,0 2 1 0,0 4-20 15,0 12 6-15,0 10-1 16,9 10 10-16,6 5 0 15,4 9 0-15,0 6-14 16,1 4-6-16,1 0 5 16,-4 7 15-16,-3 17 7 15,-3 8 2-15,-9 4 12 16,-2 4-3-16,0 0-3 16,0-5 6-16,-9-2 10 15,-1-7-13-15,-2-3-4 16,-1-12-5-16,-1-5-2 0,-1-6-25 15,-1-2-129 1,5-20-193-16,2-4-176 0</inkml:trace>
  <inkml:trace contextRef="#ctx0" brushRef="#br0" timeOffset="95810.32">24818 11041 528 0,'0'0'61'0,"0"0"34"0,0 0 33 15,0 0-70-15,0 0-15 16,0 0 18-16,-64 46 9 0,50-24-11 16,-1 1-20-16,3 7-27 15,3-1-8-15,5-5 0 16,4-4-3-16,0-8-1 15,0-6 0-15,0-6-5 16,0 0-1-16,18 0-8 16,-3-12-8-16,1-3 12 15,-1 8 4-15,-1 3 3 16,-3 4 1-16,0 0-4 16,3 3 6-16,-3 12 1 15,-3-1 2-15,2 1-3 0,-4-8 0 16,1-7-4-1,-3 0-140-15,0-13-191 16,4-14-262-16</inkml:trace>
  <inkml:trace contextRef="#ctx0" brushRef="#br0" timeOffset="96158.77">25032 11017 531 0,'0'0'146'0,"0"0"-36"16,0 0 23-16,0 0-64 0,0 0-34 15,0 0 10-15,-72 22-15 16,59-10 4-16,2 4 15 16,-3 6-17-1,6 4-15-15,1 4 6 0,5 1-15 16,2-2 0-16,0-3-8 15,0-6 0-15,7-3 0 16,6-7 2-16,5-7-5 16,2-3 3-16,0 0-3 15,4-10-12-15,-1-14-33 16,-4-4-11-16,0 0-51 16,-4 1-13-16,-6 4-25 0,-2 4 22 15,-5 8 1 1,-2 3-34-16</inkml:trace>
  <inkml:trace contextRef="#ctx0" brushRef="#br0" timeOffset="96571.93">25163 10931 395 0,'0'0'305'0,"0"0"-220"0,0 0 56 15,0 0-40-15,2 126-48 16,5-88 2-16,-5 4-4 16,0-4-7-16,-2-1-15 15,0-8-17-15,3-5-6 0,-3-10-6 16,0-6-3-1,0-8-61-15,2-2-84 0,1-26-204 16,-1-10-96-16</inkml:trace>
  <inkml:trace contextRef="#ctx0" brushRef="#br0" timeOffset="96933">25302 10379 525 0,'0'0'133'0,"0"0"-19"15,2 127 33-15,2-71-85 16,-1 8-17-16,-3 9 13 16,0 4 2-16,0 1-11 15,0-1-3-15,0-7-16 16,0-7-18-16,0-9-11 16,0-8-1-16,0-15-14 15,0-11-35-15,0-10-36 16,0-10-71-16,0-6-77 0,0-24 28 15,4-12 54 1,2-2-41-16</inkml:trace>
  <inkml:trace contextRef="#ctx0" brushRef="#br0" timeOffset="97279.81">25542 10950 379 0,'0'0'218'16,"0"0"-126"-16,0 0 65 15,0 0-52-15,0 0-53 16,0 0-14-16,-22 21-5 16,0-10 23-16,-3 10-10 0,0 2-27 15,1 6-3 1,6-2-3-16,7-2 5 0,4-7-7 16,7-4-10-16,0-8-1 15,0-6-3-15,7 0-5 16,13 0 2-16,5-14-2 15,-1 1 4-15,-1 0-5 16,-2 9 9-16,2 4-4 16,-3 0 4-16,0 6-1 15,-2 9 2-15,-5 0-1 16,-3-7 2-16,0-6-2 16,1-2-39-16,3-15-115 15,1-18-183-15,1-7-168 16</inkml:trace>
  <inkml:trace contextRef="#ctx0" brushRef="#br0" timeOffset="97952.33">25778 10903 93 0,'0'0'484'16,"0"0"-395"-16,0 0 30 16,0 0-21-16,0 0-73 15,0 0-2-15,-2 121 6 16,2-88 13-16,0 3-6 15,0-1-5-15,0 2-16 16,11 1 3-16,-2 0-5 16,-2 0-7-16,-1 4-2 15,-1-1 1-15,-3-2-1 0,2-4-1 16,-2-7 0-16,-2-8-1 16,0-8-2-16,0-8-2 15,-2-4-15-15,-11 0 6 16,-3-20-13-16,3-9 4 15,2-4 0-15,7-3 2 16,4 0 12-16,0-1 6 16,0-1 1-16,0-2 6 15,15-2 11-15,3-2 5 16,6 0-7-16,3 2-9 16,-7 8-2-16,1 8 3 15,-6 9-4-15,-9 10-2 16,4 4 1-16,-6 3 2 15,-1 0-5-15,-1 18-1 16,2 4-7-16,-2 5-17 0,2-2 7 16,3-5 5-16,3 3-4 15,0-5-6-15,6-4-12 16,4-4 10-16,7-8 2 16,4-2-22-16,2-4-11 15,1-17-36-15,-1-4-16 16,-8-1 14-16,-5-2 43 15,-5 2 47-15,-11 4 4 16,0 4 10-16,-4 5 33 16,0 7 51-16,0 6 16 15,-4 0-31-15,-9 0-16 0,3 10-7 16,-2 12-6-16,3 5-9 16,5-1 7-16,0 2-5 15,4-6-25-15,0-4-12 16,0-7-6-16,0-6-2 15,2-5-61-15,13-12-103 16,1-23-110-16,-1-8-56 16</inkml:trace>
  <inkml:trace contextRef="#ctx0" brushRef="#br0" timeOffset="98142.7">25914 10726 667 0,'0'0'194'0,"0"0"-177"0,0 0 113 15,0 0-63-15,0 0-57 16,0 0-10-16,96-27-4 16,-80 20-81-16,-6 3-214 15,-4 2-393-15</inkml:trace>
  <inkml:trace contextRef="#ctx0" brushRef="#br0" timeOffset="100316.85">20808 11807 218 0,'0'0'203'0,"0"0"-68"0,0 0-28 15,0 0-25-15,0 0-9 16,0 0-10-16,0 0-16 16,0-16 3-16,-6 16 2 15,6 0-8-15,-2 0-9 16,0 0 3-16,2 0 3 0,0 12-5 15,0 18-18-15,-2 8-5 16,2 7-3-16,0 8-8 16,0 1 3-1,-2 2 0-15,2 2 2 0,-2-1 3 16,-3-4-5-16,3-3-2 16,0-7-3-16,2-11-1 15,0-14-2-15,0-12-18 16,0-6-37-16,0-13-106 15,13-20-14-15,-1-7-43 16,-8-2-14-16</inkml:trace>
  <inkml:trace contextRef="#ctx0" brushRef="#br0" timeOffset="100589.75">20607 11859 604 0,'0'0'145'0,"0"0"-84"16,0 0 9-16,0 0-9 16,0 0-13-16,0 0-22 15,145-112-3-15,-91 93-11 0,-2 2 3 16,-4 4-2-1,-11 5-12-15,-10 5 1 0,-10 3-2 16,-3 0-24 0,1 2-102-16,-3 16-136 0,-3 3-178 15</inkml:trace>
  <inkml:trace contextRef="#ctx0" brushRef="#br0" timeOffset="101044.89">21182 11935 590 0,'0'0'76'0,"0"0"23"16,0 0 9-16,0 0-61 16,0 0-21-16,0 0 0 15,-85-36 8-15,62 36-8 16,2 17 20-16,3 10 13 15,-3 5-27-15,6 7 6 16,3 0-11-16,6 1-14 16,2-1-7-16,4-5-4 15,0-4-2-15,2-8 0 16,16-8-1-16,7-6-2 16,-2-8-6-16,4 0-16 0,-2-4-18 15,-2-14-2 1,-6-3-14-16,-3 2-33 0,-8-3-33 15,-4 6 17 1,-2 2 50-16,0 2 56 0,0 6 2 16,-2 1 14-16,-9 5 33 15,-2 0 21-15,-3 0-32 16,3 0-15-16,0 12-9 16,1 1-2-16,3-4-10 15,5 4-10-15,2-4-36 16,2-2-91-16,0-5-95 15,10-2-226-15</inkml:trace>
  <inkml:trace contextRef="#ctx0" brushRef="#br0" timeOffset="101392.74">21478 11983 231 0,'0'0'517'0,"0"0"-409"0,0 0 10 16,0 0 7-16,0 0-86 15,-123 16-21-15,104 14-16 16,3 5 1-16,5-2 7 15,4-1 1-15,5 3-1 0,2-5 2 16,0-2-1-16,0-6 1 16,9-6-12-16,8-8-2 15,6-6-4-15,6-2-35 16,2 0-34-16,2-10-62 16,-2-6-136-16,-6 2-45 15</inkml:trace>
  <inkml:trace contextRef="#ctx0" brushRef="#br0" timeOffset="101822.79">21658 12296 264 0,'0'0'549'16,"0"0"-459"-16,0 0-13 15,0 0-11-15,0 0-59 16,0 0 11-16,0-94-3 16,0 54 10-16,0-4 7 15,0 4-17-15,0 3-7 16,0 15-8-16,0 12 1 16,0 9-1-16,0 1-2 15,0 6 2-15,0 21 6 0,12 11-1 16,-1 5 0-16,0-3-1 15,0-2 5-15,0-4 2 16,3-4 1-16,1-8-9 16,1-6-2-16,-3-8-2 15,2-8-2-15,1 0-3 16,5-6-3-16,-2-20 9 16,4-5 3-16,-5-2-1 15,-5-1-4-15,-4 4-6 16,-5 8-13-16,-1 3-25 15,-3 16-12-15,9 3-63 16,-3 0-203-16,5 17-300 16</inkml:trace>
  <inkml:trace contextRef="#ctx0" brushRef="#br0" timeOffset="102093.64">22046 12128 601 0,'0'0'238'15,"0"0"-170"-15,0 0 64 16,0 0-60-16,0 0-63 16,0 0-4-16,-114 69 7 15,104-36 0-15,8 1 20 16,2-1 9-16,0-2-15 16,2-7-10-16,15-8-10 15,8-12-6-15,4-4-6 0,2-8-7 16,-2-23-4-1,0-8 7-15,-11-8-16 0,-5 0-2 16,-6-3-25 0,-7 6-33-16,4 9-94 0,-4 10-76 15,0 4-101-15</inkml:trace>
  <inkml:trace contextRef="#ctx0" brushRef="#br0" timeOffset="102329.02">22227 11662 511 0,'0'0'249'15,"0"0"-157"-15,0 0 26 16,0 143-27-16,0-83-36 16,0 1-14-16,2 10-2 15,0 0-2-15,0-2-5 16,1-4-11-16,-1-9-17 15,2-10-4-15,6-10-28 16,5-8-61-16,5-12-149 16,2-16-243-16</inkml:trace>
  <inkml:trace contextRef="#ctx0" brushRef="#br0" timeOffset="102669.9">22463 12178 553 0,'0'0'316'16,"0"0"-207"-16,0 0 28 16,0 0-55-16,0 0-63 15,0 0-6-15,-55 12 6 16,45 1-2-16,1 4 3 16,-1 3-7-16,0 4-7 15,1 1-3-15,7 0 2 16,2 1-4-16,0-4-1 15,0-6-1-15,13-5 1 16,10-11-3-16,-1 0-6 16,1-6-5-16,3-19 6 0,-8-3 1 15,-2 0 4-15,-10-4-4 16,-6 2-11-16,0 4-19 16,0 8-24-16,-9 4 17 15,-2 12-7-15,2 2-54 16,3 0-126-16,1 17-105 15</inkml:trace>
  <inkml:trace contextRef="#ctx0" brushRef="#br0" timeOffset="103502.4">22739 12132 473 0,'0'0'177'16,"0"0"-55"-16,0 0 26 16,0 0-59-16,0 0-26 15,0 0 0-15,-92-30-14 16,73 57-38-16,-1 8-11 16,11-2 0-16,5 2 1 15,4-3 0-15,0-6-1 16,8-8-3-16,17-10-35 15,2-8-20-15,2 0-20 16,-3-22 7-16,-4-6 38 16,-3-2 9-16,-11 0-8 15,-6 4 26-15,-2 2 6 0,0 5 7 16,0 11 3-16,0 8 27 16,0 0 24-16,0 15-6 15,0 14-46-15,0 6-8 16,9 4 3-16,7 4-1 15,4 1-1-15,0 5 6 16,2 4 8-16,-4 8 4 16,-4 3 9-16,-6 3-7 15,-6 2-5-15,-2-2-11 16,0-8-4-16,0-9-2 16,-4-9-5-16,-5-15-4 15,1-16-1-15,-2-10-25 16,-1-4-9-16,3-34-20 15,-4-12 15-15,12-12 8 0,0-5-34 16,2 2 42-16,23-2 33 16,2 7 52-16,2 1 11 15,-2 5-1-15,2 4-15 16,-5 4-10-16,-2 4-8 16,-4 8-2-16,-5 6-7 15,-3 6-5-15,-4 7-7 16,-6 8-4-16,0-1-1 15,0 5-2-15,0 2 0 16,0 1 4-16,0 0 0 16,-12 0 4-16,4 8 11 0,-3 13-12 15,1 4-5 1,4 6 0-16,6 2-3 0,0 3 2 16,0 0 1-16,0-4-1 15,10-8 0-15,3-7-1 16,2-12-1-16,3-5-5 15,0 0-17-15,2-26-26 16,2-7 15-16,1-7-2 16,-6-1-40-16,1 5-49 15,-7 10-43-15,3 10 31 16,-6 10-32-16,-1 6 0 16</inkml:trace>
  <inkml:trace contextRef="#ctx0" brushRef="#br0" timeOffset="103859.59">23299 12176 485 0,'0'0'194'0,"0"0"33"0,0 0-82 15,0 0-59-15,0 0-36 0,0 0-13 16,-56 60-20-16,54-36-11 15,2-1-1-15,0-4-4 16,0-5-1-16,0-8 0 16,0-2-6-16,2-4-4 15,4 0-24-15,3-6 2 0,1-10 14 16,3 2-7 0,-3 4-5-16,4 4 21 0,-1 6 9 15,1 0 1-15,-1 0 2 16,0 6 9-16,3 14 11 15,-3 4-5-15,1 2-6 16,-3 1 1-16,-3-6-10 16,0-7-3-16,-2-2-27 15,1-9-122-15,-7-3-272 16</inkml:trace>
  <inkml:trace contextRef="#ctx0" brushRef="#br0" timeOffset="104047.26">22946 11885 742 0,'0'0'288'0,"0"0"-235"15,0 0-3-15,0 0-50 16,0 0-37-16,0 0-212 15,25 44-424-15</inkml:trace>
  <inkml:trace contextRef="#ctx0" brushRef="#br0" timeOffset="105778.05">21051 13002 283 0,'0'0'324'0,"0"0"-265"0,0 0-10 15,0 0 28-15,0 0-43 16,0-106-24-16,0 78-3 15,-6 1 34-15,0 5 14 16,0 6 2-16,-3 6-12 16,-3 4-12-16,-3 6 5 15,-5 0-14-15,-5 0-9 0,-2 16-15 16,5 13-3-16,0 8 2 16,4 13 1-16,3 9 0 15,6 9 2-15,2 2 1 16,7 0 1-16,0-3 3 15,0-9-3-15,9-12-2 16,13-6 0-16,7-10-2 16,2-14 0-16,0-6-4 15,0-8 0-15,-4-2-6 16,-2 0 0-16,-7-12-6 16,-5-6 0-16,-4-8-9 15,-2-1-46-15,-7 0-118 16,2-3-179-16</inkml:trace>
  <inkml:trace contextRef="#ctx0" brushRef="#br0" timeOffset="106090.43">21302 13118 610 0,'0'0'84'0,"0"0"-46"0,0 0 104 16,0 0-69-16,0 0-46 16,0 0-8-16,-47-4-3 15,34 29-6-15,1 4-7 0,4 6 10 16,3-4 5-16,3 0 0 16,2-5-7-16,0-8-6 15,0-6-5-15,11-8-3 16,3-4-8-16,1 0-22 15,1-20-26-15,-3-10-23 16,1-5-80-16,-5 3-3 16,-1 4-15-16,1 8 19 15</inkml:trace>
  <inkml:trace contextRef="#ctx0" brushRef="#br0" timeOffset="106543.31">21467 13214 501 0,'6'22'262'0,"-1"7"-126"16,2-1 12-16,0-2-52 16,-1-2-50-16,1-6-19 15,-5-8-13-15,2-9-4 16,-4-1-6-16,0 0-4 16,0 0-2-16,0-15-7 15,0-11 9-15,0-8 0 16,0-5-9-16,7 2-15 15,4 6 1-15,2 9 1 16,1 10 0-16,1 12 4 16,1 0 18-16,3 12 0 0,-2 16 8 15,1 4 0-15,-5 1 6 16,-2-5-3-16,-2-6 4 16,-2-5 4-16,-5-8-9 15,2-7-8-15,-4-2-2 16,2-8-20-16,3-21 2 15,2-8 3-15,0-6-27 16,1 7-3-16,1 10 5 16,1 14 24-16,0 12 13 15,1 0 3-15,3 12 10 16,1 18 10-16,-1 1-10 16,-3 5-6-16,-2-2 1 0,-4-3-2 15,-5-1-3-15,2-4-41 16,-2-11-134-16,0-13-331 15</inkml:trace>
  <inkml:trace contextRef="#ctx0" brushRef="#br0" timeOffset="106888.06">22001 13124 734 0,'0'0'111'0,"0"0"-16"0,0 0 18 16,0 0-67-1,0 0-20-15,-19 110 16 0,19-78 10 16,0 0-18-16,0 1 2 16,0-3-6-16,13-2-8 15,7-6-10-15,3-11-9 16,0-6-3-16,4-5 0 15,0-2-7-15,-2-22-1 16,0-8 7-16,-10-6-4 16,-3-4 2-16,-8 1-6 15,-4 5-21-15,0 8-12 16,0 8-12-16,-2 6-59 16,-6 10-97-16,0 4-123 15</inkml:trace>
  <inkml:trace contextRef="#ctx0" brushRef="#br0" timeOffset="107368.01">22331 13186 635 0,'0'0'284'16,"0"0"-177"-16,0 0 3 0,0 0-47 15,0 0-30 1,27 105 0-16,-20-71 5 0,-1 0 3 16,-1 0-6-16,-2-2-6 15,-1-4-6-15,0-9-8 16,-2-8-12-16,2-9-3 15,-2-2-12-15,0-2-28 16,0-26-11-16,0-13 35 16,2-9-2-16,3-3-14 15,3 4 0-15,6 12 11 16,1 8 1-16,6 11 5 16,-1 11 9-16,-1 7 5 15,4 0 1-15,-3 9 8 16,-2 15 8-16,-2 6 3 0,-6 1-2 15,-1 1 2-15,-1-2 2 16,-4-5-6-16,-2 0-9 16,-2-7-6-16,2-4 0 15,-2-8-34-15,0-5-44 16,0-1-83-16,0 0-284 16</inkml:trace>
  <inkml:trace contextRef="#ctx0" brushRef="#br0" timeOffset="107612.41">22735 13227 665 0,'0'0'170'0,"0"0"-41"0,0 0 9 0,0 0-59 15,0 0-26-15,11 120-10 16,-6-96-17-16,-1-2-12 15,0-1-11-15,1-6-3 16,-1-3-3-16,0-8-17 16,-2-4-39-16,1 0-85 15,-3 0-209-15,3-12-299 16</inkml:trace>
  <inkml:trace contextRef="#ctx0" brushRef="#br0" timeOffset="107996.26">23004 13171 618 0,'0'0'171'0,"0"0"-45"16,0 0-2-16,0 0-79 15,0 0-16-15,0 0 11 16,-42 23-1-16,28 4-3 16,2 0-7-16,0 5 11 0,3 0-14 15,7 1-7-15,2-1-6 16,0-6-11-16,6-7-2 16,15-4-2-16,1-7-5 15,2-6-9-15,1-2 4 16,2 0 3-16,0-8-5 15,-5-9 5-15,0 4-8 16,-6-1 1-16,-5 0-8 16,-5-2-13-16,-3-4-5 15,-1 2-12-15,-2 0-14 16,0 10-114-16,0 5-72 16,0 3-261-16</inkml:trace>
  <inkml:trace contextRef="#ctx0" brushRef="#br0" timeOffset="109188.24">23283 13164 590 0,'0'0'168'16,"0"0"-9"-16,0 0-5 15,0 0-71-15,0 0-52 16,0 0-8-16,-65 47-19 16,47-14 13-16,3 6 15 15,3-1-6-15,4-2-13 0,5-10-7 16,3-10-2-16,0-7-4 16,0-9-9-16,14 0-21 15,4-13-9-15,0-16 13 16,1-4 8-16,2 1-2 15,-5 11 15-15,-1 10 3 16,1 8 2-16,-3 3 6 16,2 5 18-16,1 15 0 15,-1 1-15-15,1-2-6 16,-3-1-3-16,1-8 0 16,-1-4-20-16,1-6-34 15,-1 0-46-15,-1-16-43 0,1-11 11 16,0-2 12-16,-4 1-19 15,0-1 37-15,-7 4 93 16,-2 7 9-16,0 2 14 16,0 5 58-16,0 7 29 15,0 4 30-15,0 0 15 16,-4 16-36-16,-1 10-58 16,5 3-27-16,0-4 2 15,0 1-4-15,7-1-18 16,6-6-5-16,-2 5-9 15,2 5 6-15,-1 4-1 16,-3 6 4-16,2 11 4 16,-5 0 5-16,-1 5-2 0,0-8 8 15,-5-3-12 1,0-7 0-16,0-13-3 0,-2-12-2 16,-10-10-5-1,-3-2-11-15,-1-14-7 0,-2-28 10 16,2-17-17-16,8-9-22 15,5-2-6-15,3 4-4 16,0 6 64-16,7 6 45 16,9 10 12-16,3 9-14 15,0 13-7-15,0 12 0 16,-1 8-4-16,1 2-1 16,-4 0-13-16,-1 0-3 0,-1 0-4 15,-5 0-9 1,-1 2-2-16,-2-2-11 0,-3 0-14 15,-2 0-13 1,0 0 3-16,0 0 0 0,0 0 21 16,-7 0 11-16,-2 6-16 15,-2 5 1-15,-3 4 17 16,6 3 1-16,-1 4 5 16,5-2 26-16,2 1 5 15,2-3-14-15,0-4-2 16,0-2-1-16,2-2 1 15,11-6-7-15,5 0 4 16,3-4-6-16,8 0-3 16,0-4-4-16,5-19 0 0,-3-3-4 15,0-1-3 1,-2-4-8-16,-4 2-17 16,-5-2 9-16,-11 0-3 0,-5 8 0 15,-4 7 19-15,0 8 2 16,0 8 1-16,-2 0 9 15,-7 2-6-15,1 17 4 16,0 4-5-16,6-1 0 16,2-1 5-16,0-6 16 15,0-2-1-15,0-4-7 16,10 0-14-16,5-5-1 16,3-4-8-16,4 0-20 15,0-9-19-15,3-13 3 0,-5-4-20 16,-2-2-14-16,-4-3-57 15,-8 0-15-15,-6 5-146 16</inkml:trace>
  <inkml:trace contextRef="#ctx0" brushRef="#br0" timeOffset="109407.77">23532 12959 710 0,'0'0'193'0,"0"0"-84"0,0 0 22 16,0 0-87-16,119-12-39 0,-101 9-5 16,-10 0-19-16,-3-1-34 15,-5 3-39-15,0 1-128 16,-13-2-214-16</inkml:trace>
  <inkml:trace contextRef="#ctx0" brushRef="#br0" timeOffset="109658.07">22552 12886 526 0,'0'0'458'0,"0"0"-378"16,0 0-48-16,0 0-11 16,0 0-21-16,0 0-44 15,33-10-121-15,-21 10-323 16</inkml:trace>
  <inkml:trace contextRef="#ctx0" brushRef="#br0" timeOffset="114357.08">20974 14124 370 0,'0'0'274'0,"0"0"-200"0,0 0 0 0,0 0 45 16,0 0-60-16,0 0-47 15,0 0 7-15,0 0 5 16,-8 87 26-16,8-45 21 16,0 10-19-16,-2 4-14 15,-3 5 0-15,-2-1-6 16,3-2-9-16,-1-2-12 15,1-12-9-15,4-16 2 16,0-13-4-16,0-15 0 16,0 0-20-16,0-15 7 15,-2-24 13-15,0-20 7 0,-3-14-1 16,3-5-4-16,-3-2-2 16,3 2-3-16,2 4-4 15,0 6-2-15,0 0-2 16,0 7 3-16,0 11-4 15,14 6-6-15,3 12-1 16,3 9-6-16,3 8 17 16,-2 13 3-16,2 2-1 15,2 0 2-15,-3 17 4 16,-2 14 0-16,-4 5 13 16,-10 6 1-16,-4 1 1 15,-2 1-3-15,0-4-2 16,0-3-5-16,-6-6-2 0,-10-4-1 15,1 2 3 1,1-5 0-16,3 0-4 0,0-7-1 16,2-2-1-16,4-7-3 15,3-6-3-15,2 4-12 16,0-1 0-16,2 4 8 16,12 7 11-16,1 6 5 15,1 6 1-15,2 0 4 16,-2 3-2-16,-5-5 0 15,-3-6-6-15,0-6-2 16,-4-8-3-16,2-6-29 16,7 0-46-16,3 0-119 0,5-22-39 15,0-5 20-15,2-7-112 16</inkml:trace>
  <inkml:trace contextRef="#ctx0" brushRef="#br0" timeOffset="114745.13">21342 14153 636 0,'0'0'226'0,"0"0"-185"0,0 0 63 15,0 0-5-15,0 0-53 16,0 0-33-16,-62 30-1 16,51-12 15-16,-1 8-2 15,4 8-6-15,-1 2-7 0,5 4-7 16,4-9-4-1,0-3-1-15,0-5 0 0,13-6-3 16,7-13-22-16,6-4-20 16,3 0-16-16,4-4-5 15,-4-18 13-15,-8 4 1 16,-11 4 1-16,-10 5-6 16,0 5 49-16,0-1 8 15,-6 2 10-15,-11 1 6 16,-1 1 15-16,2 1-6 15,5 0-12-15,2-3 6 16,7 0 2-16,0-3-21 16,2-1-2-16,0 0-14 15,0-4-26-15,15 1-58 0,5 2-31 16,7-2 15 0,-2 0-102-16</inkml:trace>
  <inkml:trace contextRef="#ctx0" brushRef="#br0" timeOffset="115032.33">21594 14199 381 0,'0'0'173'0,"0"0"-104"15,0 0 72-15,0 0-2 16,0 0-62-16,0 0-10 16,0-4-5-16,-2 4-6 15,-11 4-7-15,-3 11-22 16,-2 6-9-16,-2 8-3 0,2 4 4 15,3 2-11 1,3 1-3-16,8-2 4 0,4 1-8 16,0-4-1-16,0-2 0 15,4-6 0-15,16-7-4 16,7-9-15-16,4-7-19 16,3 0-18-16,-5-9-41 15,2-19-52-15,-9-6-97 16,-4-6-64-16</inkml:trace>
  <inkml:trace contextRef="#ctx0" brushRef="#br0" timeOffset="115357.98">21803 14247 615 0,'0'0'222'0,"0"0"-198"15,0 0 78-15,0 0-7 16,0 0-57-16,0 0-9 16,-42 11 9-16,29 6-6 15,-3 11 3-15,0 6-4 16,1 6-9-16,3 5-2 16,6-3-17-16,6-9 5 15,0-8-7-15,0-11-1 0,9-10-5 16,13-4-12-1,5 0 2-15,0-18 3 16,-5-11-4-16,-4 2-2 0,-10-3-38 16,-2-3-16-16,-6-1-66 15,0 6-89-15,0 6-20 16,0 8-167-16</inkml:trace>
  <inkml:trace contextRef="#ctx0" brushRef="#br0" timeOffset="116136.1">21978 14219 704 0,'0'0'98'0,"0"0"-54"0,0 0 63 0,0 0-56 16,0 0-30-16,0 120 22 16,0-76 22-16,0 9-8 15,0 1-15-15,0-3-9 16,0-1-14-16,0-14-10 15,0-13-5-15,0-17-4 16,0-6-3-16,0 0-29 16,0-20-9-16,0-20 20 15,0-10 19-15,2-6-2 16,13 3-18-16,3 7-3 16,-1 13 6-16,-1 12 5 15,-5 7 7-15,-1 10 4 0,-2 4 0 16,1 0 3-1,5 18 1-15,-1 9 13 0,0 5-7 16,-4 2-1-16,-2-2 0 16,-3-1 2-16,1-6-5 15,-5-3 0-15,2-9-3 16,-2-6-12-16,2-7-58 16,0 0-126-16,0-13-236 15</inkml:trace>
  <inkml:trace contextRef="#ctx0" brushRef="#br0" timeOffset="116933.07">22225 13930 524 0,'0'0'221'0,"0"0"-180"0,0 0 66 16,0 107-11-16,0-64-50 15,8 12-17-15,3 5 25 16,-3 3 11-16,-4 0-14 16,-2 2-2-16,-2-4-15 15,0 4-9-15,0-13-9 16</inkml:trace>
  <inkml:trace contextRef="#ctx0" brushRef="#br0" timeOffset="116946.07">22427 14618 616 0,'10'6'-278'0</inkml:trace>
  <inkml:trace contextRef="#ctx0" brushRef="#br0" timeOffset="118937.8">22360 14512 220 0,'0'0'127'0,"0"0"-105"0,0 0 24 16,0 0 34-1,0 0-30-15,0 0-13 0,0 0-1 16,-22 90 12-16,22-86 3 16,0 0-10-16,0-4-4 15,0 0-15-15,0 0 15 16,0 0 16-16,0 4 0 16,-2-4-16-16,2 2-7 15,0-2-13-15,0 0-10 16,0 0-4-16,0 0-3 15,0 0 2-15,0 0 3 16,0 0 0-16,0-2-2 16,0-15-3-16,0-6 1 15,0-4 0-15,4-4-1 16,10-1-2-16,-1 1 2 16,3 1 0-16,-3 6-1 15,1 8-1-15,-6 10-17 0,-1 6 1 16,1 0 3-16,6 2-16 15,9 22 31-15,1 9 3 16,0 3 8-16,1 4-7 16,-7-9-1-16,-3 5 0 15,-6-1 5-15,-1-8 12 16,-8 4 0-16,0-7-10 16,0-2-2-16,0-4-6 15,0-6-2-15,0-12-28 16,2 0-65-16,6-8-112 0,3-20-4 15,3-10-11 1</inkml:trace>
  <inkml:trace contextRef="#ctx0" brushRef="#br0" timeOffset="119402.86">22873 14289 447 0,'0'0'185'0,"0"0"-167"0,0 0 148 15,0 0-105-15,0 0-31 0,0 0-11 16,-91 26 2-16,70-8 0 16,3 8-3-16,1 5-7 15,1 5 14-15,5 2 0 16,5 0-7-16,3 0-15 15,3-2-3-15,0-6-1 16,20-7-2-16,9-11-2 16,4-9-9-16,4-3-21 15,-2-10 8-15,-2-18-8 16,-8-2-33-16,-12 1-41 16,-6 6 13-16,-7 5-2 15,0 5 46-15,-9 4 18 0,-11 5 34 16,-2 4 8-16,-3 0 49 15,3 0 3 1,1 0 12-16,8 0 2 0,5 2-43 16,3 0-4-16,5-2-18 15,0 0-9-15,0 0-10 16,3 0 0-16,12 0-7 16,5-12-48-16,3-5-11 15,-2 3-47-15,0 0-206 16</inkml:trace>
  <inkml:trace contextRef="#ctx0" brushRef="#br0" timeOffset="119762.71">23145 14361 214 0,'0'0'186'0,"0"0"-85"15,0 0 46-15,0 0-18 16,0 0-42-16,0 0-4 16,0 8 1-16,-5-8-21 15,-6 4-28-15,-4 0-4 16,-1 2-4-16,-5 7-16 16,4-4 2-16,1 5-2 15,3 3-6-15,1 0-5 16,8 2 1-16,0 2-1 0,4 2-1 15,0 1 1-15,0-4-1 16,0-4 0-16,12-1-3 16,7-10-8-1,8-5-28-15,6 0-23 0,3-5-42 16,-1-22-18-16,-4-1-67 16,-8-2 16-16,-7 1-203 15</inkml:trace>
  <inkml:trace contextRef="#ctx0" brushRef="#br0" timeOffset="119840.52">23145 14361 104 0</inkml:trace>
  <inkml:trace contextRef="#ctx0" brushRef="#br0" timeOffset="119966.36">23145 14361 104 0,'146'-32'432'0,"-146"55"-346"0,0 2 52 0,0 1 15 0,0 1-68 15,0 2-37-15,0 5-1 16,0-1-14-16,0 1-20 15,0-3-8-15,3-8-5 16,2-4 0-16,-1-12-5 16,3-7-69-16,-1-4-134 15,1-28-240-15</inkml:trace>
  <inkml:trace contextRef="#ctx0" brushRef="#br0" timeOffset="120464.24">23437 14447 775 0,'0'0'65'0,"0"0"7"15,6 105 48-15,0-74-77 16,2 0-15-16,-4-11 4 16,-2-4-17-16,1-12-1 15,-3-4-5-15,2 0-2 16,0-8-7-16,2-22-3 15,1-10 0-15,2-2 2 16,-1 1-25-16,3 10 1 16,0 9 18-16,0 9 6 15,-2 8-1-15,-1 5-7 16,8 0 9-16,3 0 9 0,2 18 7 16,0 1-4-1,-3 8 10-15,-3-5-4 0,-3-2-5 16,-4-7 5-16,1-7-13 15,-7-6-5-15,4 0-2 16,2-6-26-16,2-19-54 16,5-5 36-16,0-1-8 15,3 8-30-15,-3 10 58 16,-1 9 24-16,1 4 2 16,3 7 1-16,-3 14 22 15,3 12-1-15,-3-3-6 16,-3 3-10-16,-2-2-2 15,3-10-2-15,-3-12-2 0,4-9-20 16,3 0-116-16,3-26-128 16,2-12-75-16</inkml:trace>
  <inkml:trace contextRef="#ctx0" brushRef="#br0" timeOffset="120861.59">24039 14289 249 0,'0'0'270'0,"0"0"-153"0,0 0 63 16,0 0-38-16,0 0-58 16,0 0-31-16,-108 14-8 15,83-2-18-15,4 6-3 0,-4 7-3 16,7 4-3 0,5 6-11-16,3-2 0 0,10 1-5 15,0-5-2 1,0 0-1-16,23-2-2 0,4-10-5 15,4-8-54-15,4-9-56 16,1 0-3-16,-5-24-28 16,-4-6 45-16,-7 0 32 15,-9 4 4-15,-7 4-3 16,-4 7 24-16,0 3 47 16,-6 11 20-16,-11 1 64 15,-6 0 18-15,-2 13-12 16,1 6-3-16,7 5-6 0,0-2-60 15,11-1-10-15,2-4-11 16,4-3-1-16,0-10-37 16,0-4-89-16,8-4-51 15,8-20-25-15,-1-10-56 16</inkml:trace>
  <inkml:trace contextRef="#ctx0" brushRef="#br0" timeOffset="121168.08">24141 14436 552 0,'6'30'134'16,"1"-3"-44"-16,0-4 46 0,2-11-95 15,-1-6-34 1,-1-4-5-16,-3-2-1 0,2 0-2 16,-4-14-3-16,2-12-2 15,-2-6 0-15,7 4-13 16,-1 6-20-16,2 5 22 15,1 16 7-15,0 1 3 16,0 0 7-16,4 18 32 16,2 9 7-16,-5 8 5 15,0 1-5-15,-1-8-13 16,-5-4-19-16,4-5-7 16,-3-11-2-16,-3-8-23 15,2-2-80-15,3-35-94 16,1-13 78-16,-4-12-28 0,1-9-192 15</inkml:trace>
  <inkml:trace contextRef="#ctx0" brushRef="#br0" timeOffset="121769.1">24426 13586 449 0,'0'0'138'15,"2"117"-86"-15,4-54 104 16,2 4-74-16,-4 0-38 16,0 7 10-16,-4 4 31 15,0 7-9-15,0-3-28 16,0-4-24-16,0-10-5 16,0-11-16-16,0-15-1 0,0-13-2 15,0-14-3 1,3-11-15-16,7-4-25 0,0 0-37 15,-1-19 17-15,-1-2 21 16,-3-4 25-16,0-4-11 16,-1-3-10-16,5-2 0 15,2 3-18-15,2 7-5 16,0 6 17-16,1 8-7 16,1 7 18-16,-1 3-1 15,1 0 34-15,-2 0 9 16,-1 0 5-16,-1 0-4 15,-5 0-3-15,0 0 0 0,-4 0-6 16,-2 0 3-16,0 0 5 16,0 0 27-16,0 0 11 15,0 0 24-15,0 9 46 16,0-3-7-16,-10 6-38 16,-7 6-36-16,-3 8-30 15,5 2 4-15,1 6 2 16,9 3-9-16,3-5-1 15,2-3 3-15,0-2 0 16,9-8 1-16,15-6-5 16,8-11-1-16,7-2 0 15,4-24-12-15,-3-14-42 16,-4-5-17-16,-9-2-37 0,-11-2-21 16,-8 1-7-16,-8 2 19 15,0 6-178-15</inkml:trace>
  <inkml:trace contextRef="#ctx0" brushRef="#br0" timeOffset="122025">24252 14135 295 0,'0'0'344'0,"0"0"-269"0,0 0 112 0,145-51-22 16,-85 22-89-16,0 2-41 16,-6 10 9-16,-12 4-17 15,-7 9-18-15,-8 3-8 16,-11 1-1-16,-5 0-12 16,-7 0-62-16,-4 9-119 15,0 5-259-15</inkml:trace>
  <inkml:trace contextRef="#ctx0" brushRef="#br0" timeOffset="122346.35">23185 14287 704 0,'0'0'92'16,"0"0"-84"-16,0 0-2 16,0 0-6-16,0 0-100 15,0 0-377-15</inkml:trace>
  <inkml:trace contextRef="#ctx0" brushRef="#br0" timeOffset="123391.77">25263 13708 314 0,'0'0'218'0,"0"0"-169"15,0 0-8-15,0 0 44 16,0 0-8-16,0 0-1 16,0 0 10-16,0 26 16 15,-8-4-54-15,-3 11-22 16,-3 4-4-16,-1 14 4 15,-1 6 8-15,3 11-14 16,1 4-5-16,6 3-4 16,1-2-1-16,5-4-6 0,0-11-4 15,0-10-2 1,9-9-7-16,13-13-39 0,10-16-58 16,5-10-123-16,2-13-192 15</inkml:trace>
  <inkml:trace contextRef="#ctx0" brushRef="#br0" timeOffset="123985.22">25460 13830 641 0,'0'0'69'0,"0"0"-49"0,-4 109 44 16,4-58 5-16,6 6-43 16,7 5-4-16,-4 6 26 15,0 2 11-15,0-2-5 0,-3-6 0 16,-1-16-24-16,2-14-18 16,-3-15-11-16,1-13-1 15,1-4-29-15,-1-21-71 16,-3-25 32-16,-2-14 45 15,0-10-28-15,-2-1-38 16,-16 4 28-16,-2 6 49 16,5 14 12-16,3 8 16 15,3 9 12-15,5 7-5 16,4 6-1-16,0 1-9 16,0-1 5-16,9-2 9 15,13-6-11-15,12-2-6 16,3 1 9-16,5 0 4 0,-1 10-8 15,-8 5-4-15,-4 10-11 16,-6 1-2-16,-8 0-20 16,-4 9-54-16,-6 10-83 15,-5 2-93-15,0 2-194 16</inkml:trace>
  <inkml:trace contextRef="#ctx0" brushRef="#br0" timeOffset="124182.06">25440 14177 295 0,'0'0'250'0,"0"0"-225"0,0 0 55 0,0 0 54 16,0 0-62-16,120-6-54 15,-95-1-10-15,-4 2-8 16,-3 5-4-16,5-4-31 15,-8 2-220-15,1-2-129 16</inkml:trace>
  <inkml:trace contextRef="#ctx0" brushRef="#br0" timeOffset="124577.99">25774 14119 114 0,'0'0'494'0,"0"0"-442"0,0 0-18 16,0 0 110-1,0 0-76-15,0 0-41 0,-33 0 7 16,26 5 30-16,-5 12 10 16,-1 1-53-16,-3 8-20 15,3 5 4-15,5 11-4 16,0-3-1-16,8 1 0 16,0-4-5-16,0-6-39 15,23-10-26-15,8-13-29 16,7-7-18-16,2-11 29 15,0-18-11-15,-4-6-23 16,-9-1 22-16,-14 6 26 0,-8 7 21 16,-5 10-61-1,-3 7-34-15,-19 6 148 0,-3 0 64 16,-1 0 60-16,-1 5-46 16,4 2-32-16,2 0 34 15,0 2 42-15,4-5-25 16,1-4-35-16,3 2-33 15,1 0-29-15,6 2-1 16,4 0-70-16,2 4-51 16,0-2-80-16</inkml:trace>
  <inkml:trace contextRef="#ctx0" brushRef="#br0" timeOffset="124968.14">26090 14147 226 0,'0'0'244'0,"0"0"-207"0,0 0 42 0,0 0 60 16,0 0-51-16,0 0-1 16,0 0-31-16,-25 0-17 0,8 0 5 15,1 0-1 1,-1 2-20-16,1 10-1 0,3 4-2 16,1 8-4-16,3 10-13 15,5 6-2-15,4 0 0 16,0-3-2-16,0-6-1 15,23-9-27-15,6-12-50 16,4-10-30-16,0 0-64 16,-2-12-35-16,-8-9-48 15</inkml:trace>
  <inkml:trace contextRef="#ctx0" brushRef="#br0" timeOffset="125135.47">25999 14308 586 0,'0'0'147'16,"0"0"-122"-16,0 0 19 15,0 0-28-15,0 0-16 16,0 0-18-16,47-23-21 16,-16 19-84-16,2-2-119 15</inkml:trace>
  <inkml:trace contextRef="#ctx0" brushRef="#br0" timeOffset="125639.95">26433 14151 416 0,'0'0'190'0,"0"0"-183"15,0 0 97-15,0 0 19 16,0 0-94-16,0 0-16 16,-115 36 41-16,90-12-24 15,5 6-4-15,3 0-5 16,0 2 30-16,11 2-24 16,6-10-14-16,0-2-13 15,0-8-1-15,11-8-11 16,13-6-7-16,8-12 14 0,1-24 4 15,-2-14-1 1,-4-8 0-16,-7-11 2 0,-4 0 3 16,-10 3-2-16,-6 0 3 15,0 7 4-15,0 7-7 16,-6 6 3-16,-10 12-3 16,0 8-1-16,3 10-1 15,2 11-18-15,6 5-16 16,3 0-22-16,2 17 25 15,0 17 27-15,0 9 5 16,0 4 0-16,0 6 1 16,0 0 0-16,0 4-1 0,0-3 0 15,4-2 0-15,3-2 0 16,0-2-26-16,2-8-131 16,0-8-66-16,2-12-308 15</inkml:trace>
  <inkml:trace contextRef="#ctx0" brushRef="#br0" timeOffset="126166.06">26524 13797 579 0,'0'0'103'0,"0"0"-92"0,0 107 108 15,16-59-38-15,-5 11-34 16,0 4 4-16,-6 4 34 15,-2-5-13-15,-3-6-37 16,0-4-9-16,0-11-11 16,0-10-12-16,0-11-3 15,0-9 0-15,0-11-28 0,0 0-39 16,0-6-10-16,0-19 30 16,0-9 34-16,0 0 10 15,10-2 3-15,6 2-5 16,4 8-14-16,2 8-12 15,-1 8 13-15,-2 10-4 16,-1 0 3-16,0 8 19 16,-2 14 32-16,-6 4 29 15,-2 6-18-15,-6-3 3 16,-2 0-12-16,0-7-12 16,-2 1-8-16,-18-8-7 15,-5 2-7-15,-4-4-24 0,4-8-76 16,4-5-121-16,7 0-214 15</inkml:trace>
  <inkml:trace contextRef="#ctx0" brushRef="#br0" timeOffset="126432.37">26925 14135 646 0,'0'0'143'0,"0"0"-123"16,0 0 25-16,0 0 30 16,0 0-68-16,0 0-3 0,-87 94 25 15,74-65 3-15,5-2-19 16,-2 4-7 0,6 2-4-16,4-3-2 0,0-4-1 15,0-8-38-15,16-9-73 16,11-9-114-16,0 0 11 15,2-18-32-15</inkml:trace>
  <inkml:trace contextRef="#ctx0" brushRef="#br0" timeOffset="126564.2">26971 14373 275 0,'0'0'148'0,"0"0"-19"16,0 0-17-16,0 0-43 16,0 0-46-16,0 0-18 15,52 63-5-15,-44-59-3 0,0-4-25 16,3 0-92-1,1-4-20-15,1-14-49 0</inkml:trace>
  <inkml:trace contextRef="#ctx0" brushRef="#br0" timeOffset="126894.04">27224 14189 493 0,'0'0'186'0,"0"0"-154"0,0 0 120 15,0 0-21-15,0 0-94 16,0 0-1-16,-66 27 31 16,47-4-34-16,2 3-18 15,1 6 2-15,3-2 14 16,7-2-9-16,0-1-16 15,6-4-2-15,0-2-4 16,0-6-7-16,21-3-1 16,1-12-9-16,7 0 3 15,2 0 6-15,1-10 3 16,-1-7-25-16,-6-1-16 16,-4-7-35-16,-5 0-111 15,-7-4-95-15</inkml:trace>
  <inkml:trace contextRef="#ctx0" brushRef="#br0" timeOffset="127609.04">27365 13808 614 0,'0'0'56'0,"0"0"-16"15,2 138 67-15,3-73-59 0,-5 8-24 16,0 9 11-16,0 1 3 16,0-5 4-16,-7-8 4 15,4-14-7-15,3-19-15 16,0-15-18-16,0-16-6 16,0-6-28-16,7-10-62 15,2-22 60-15,0-14 11 16,-3-1 4-16,2 1 11 0,0 2 4 15,1 4 4-15,5-2 9 16,5 2 10-16,6-3-7 16,4-1-13-16,2 3 1 15,-2 0-3-15,-2 5 0 16,-4 10-1-16,-11 8 0 16,-3 8 0-16,-7 6 3 15,0 4 2-15,-2 0 27 16,0 0 8-16,0 8-31 15,0 10-9-15,-13 5-5 16,-7 4 3-16,-1 5 2 16,-11 4 0-16,3 1 1 15,2 1 1-15,3-1-2 0,5-2 0 16,9-5-1-16,8 0-9 16,2-4-9-16,4-2 7 15,21-4 4-15,4-3 8 16,4-5 5-16,2-9 0 15,3-3 23-15,-1-3-15 16,0-26-7-16,1-3-6 16,-5-7-18-16,-4-3-35 15,-4 3-88-15,-8-3-168 16,-12 8-260-16</inkml:trace>
  <inkml:trace contextRef="#ctx0" brushRef="#br0" timeOffset="127966.18">27833 13786 623 0,'0'0'301'0,"35"112"-252"0,-12-48 37 0,-4 1 28 15,-1 1-82-15,-7 6-23 16,-9 2 9-16,-2-2 2 15,0-1-12-15,-19-10-5 16,-6-11 1-16,1-9-4 16,-3-17-27-16,-2-12-102 15,0-8-257-15</inkml:trace>
  <inkml:trace contextRef="#ctx0" brushRef="#br0" timeOffset="141611.04">20964 15291 526 0,'0'0'188'0,"0"0"-186"15,0 0 42-15,0 0 13 16,0 0-39-16,0 0-16 16,0 0 0-16,0 0 30 15,-8 0 26-15,8 0 3 16,0 0-8-16,0 2-6 16,0 15-9-16,6 7 3 15,0 4-6-15,0 6-12 0,3 3-16 16,-1 3 0-16,-4 3 2 15,2 12-4 1,-1-3 3-16,-1 4-2 0,-2 0 0 16,-2-12 1-16,0-7-1 15,0-10 0-15,0-11-6 16,0-10 2-16,0-6-2 16,0 0-1-16,0 0-8 15,0 0-4-15,0-17-1 16,0-16 14-16,0-11 8 15,-6-6-7-15,1-6 1 16,1-11-1-16,-2 3 0 16,-2-8-1-16,2 0 0 15,3 6-3-15,3 0-2 0,0 7-4 16,0 9-1 0,5 12 1-16,3 10-6 0,4 10-1 15,1 7 6-15,1 6 6 16,3 5-1-16,2 5-5 15,-2 24 10-15,3 11 7 16,-2 6-2-16,-5 7-2 16,-6-7 5-16,-3-6-2 15,-1-7 2-15,-3-4 4 16,0 1-6-16,0-6 0 16,0-2 1-16,-14 0-4 15,-1-4 0-15,-1-2-1 0,1-2-2 16,3-6-1-16,4 2 1 15,3-6 0-15,3 1 0 16,2 4-1-16,0 1-5 16,0 7 6-16,9 5 0 15,9 6 0-15,-1 2 1 16,6 2 9-16,2-5 2 16,-6 0 2-16,1-1-5 15,-1-8-3-15,-4-5-4 16,1 0-2-16,-8-9 0 15,1 2-4-15,-2-6-4 16,0 0-23-16,4 0-43 16,0-6-47-16,5-7-65 0,1-8-45 15,-1-2-61-15</inkml:trace>
  <inkml:trace contextRef="#ctx0" brushRef="#br0" timeOffset="142374.09">21423 15538 270 0,'0'0'124'0,"0"0"-72"0,0 0 96 16,0 0-32-16,0 0 12 16,0 0-14-16,-21-61-16 15,13 61-17-15,-6 0-21 16,1 0-18-16,-3 0-19 16,-1 9-10-16,-2 9-5 0,4 5-3 15,1 7-3 1,6 6 1-16,1-2-3 0,7 1 0 15,0 2 1-15,0-9 1 16,11 1-2-16,12-10 0 16,1-9-6-16,4-10-24 15,1 0-32-15,-2-8-13 16,-2-13 15-16,-9 0-7 16,-10 2-8-16,-6 2 32 15,0 3 8-15,-6 2 22 16,-14 0 10-16,-3 6-6 15,0-4 8-15,4 6 1 16,5 0 1-16,5 4 11 16,5 0 19-16,4 0 14 15,0 0-45-15,0 0-4 0,0 0-9 16,15-4-8 0,8-5-60-16,4-4-61 0,4-5-2 15,4-9 1-15,1 1 13 16,-3 2 14-16,-6 6 116 15,-7 4 111-15,-7 10-9 16,-7 1-4-16,-2-1 17 16,-4-1-24-16,0 5 9 15,0 0 2-15,0 0-20 16,0 0-18-16,-6 0-31 16,-4 5 6-16,3 2 7 15,1 1-2-15,2 2-14 0,2-1-21 16,2 0-9-16,0-2 0 15,0 0-1-15,2 6-3 16,13 1 2-16,-1 0 2 16,1 2 2-16,-1 3-1 15,-1 2 1-15,-3 3-2 16,0-7 3-16,-3 0 0 16,-5 3-2-16,-2-4 7 15,0 4 6-15,0-2 0 16,0-2 6-16,0-2-9 15,-2-4-8-15,-5-5 0 16,-3-3-3-16,0-2-14 16,-6 0-23-16,-2-2-25 0,0-17-23 15,3 5-66-15,3 4-142 16,10 5-86-16</inkml:trace>
  <inkml:trace contextRef="#ctx0" brushRef="#br0" timeOffset="142968.7">21799 15624 639 0,'0'0'75'0,"0"0"-34"0,0 0 79 0,0 125-56 15,0-85-41-15,0 4-2 16,4-2 17-16,-1 6 9 16,1 1-1-16,-4 1-13 15,2-2-5-15,-2-12 0 16,0-13-14-16,0-10-11 15,0-9-1-15,0-4-2 16,0-10-23-16,0-24 1 0,-6-16 22 16,-7-12 0-1,-1-5-2-15,5-1-19 0,3 6 14 16,3 0-2 0,3 8-10-16,0 4 0 0,0 7-17 15,5 16-2-15,6 0-4 16,2 13 14-16,-2 5 4 15,-2 6 13-15,3 3 3 16,-2 4 2-16,1 22 6 16,3 2 10-16,-5 8 1 15,-1 3 7-15,-3 1 14 16,-5-5 10-16,0-2-3 16,0-1 6-16,0-7-17 15,0-6-11-15,0-5-12 0,0-7-5 16,-5-6 0-16,-5-1-19 15,-4 0-56-15,-1 0-55 16,4-10-74-16,3-7 31 16,8 3-63-16</inkml:trace>
  <inkml:trace contextRef="#ctx0" brushRef="#br0" timeOffset="143419.32">22138 15552 459 0,'0'0'121'0,"0"0"-98"16,0 0 69-16,0 0 19 0,0 0-53 15,0 0-34 1,-38-18 17-16,20 18 10 0,-5 18 10 16,4 9-19-16,-4 5-22 15,7 2-7-15,3 4-1 16,7 0-12-16,6-3 2 15,0-2-4-15,15-11 3 16,12-4-2-16,8-5-5 16,-1-12 3-16,-1-1-13 15,3 0-26-15,-6-18-7 16,-7-1-11-16,-9-4-24 16,-10 6-46-16,-4 0 35 15,0-1-19-15,-16 5 31 16,-3 4 1-16,-1 9 57 0,2 0 22 15,2 0-6-15,5 0-1 16,2 0 10-16,5 3 64 16,1 1 3-16,3-4-30 15,0 0-21-15,0 0-14 16,3 0-2-16,15 0 9 16,-1-11-8-16,6-3-1 15,1-4-6-15,-1 4-19 16,-4 0-10-16,2 2-40 15,-6-6-194-15</inkml:trace>
  <inkml:trace contextRef="#ctx0" brushRef="#br0" timeOffset="143608.79">22373 15543 767 0,'0'0'84'0,"0"0"-26"0,0 108 43 16,3-64-47-16,8-4-38 15,0 0-3-15,-1-9 5 16,-2-8 0-16,-1-4-12 16,-5-12-6-16,2-7 0 15,-2 0-62-15,0-12-184 16,2-27-134-16</inkml:trace>
  <inkml:trace contextRef="#ctx0" brushRef="#br0" timeOffset="144281.07">22552 14905 433 0,'0'0'178'0,"0"0"-139"16,6 106 59-16,0-46 15 15,-4 15-57-15,0 5-6 16,2 10 35-16,0-4-7 16,1 0-14-16,-1-3-24 0,0-13-16 15,4-6-13 1,-2-10-8-16,3-14-2 0,3-10-1 16,-6-11-10-16,1-15-28 15,-3-4-35-15,0 0-24 16,1-4-12-16,-2-23 78 15,-3-5 14-15,0-3 8 16,0-7-2-16,0 3 7 16,0 3-15-16,0 4 7 15,8 11 11-15,3 11 1 16,1 2 12-16,-1 4 11 16,4 4 17-16,5 0-5 0,3 0-13 15,6 0-14 1,0 0-5-16,-2-1-1 0,-4-3-2 15,-2-6-3-15,-6 1 1 16,-3 0 2-16,-6 3 0 16,-4 4 0-16,-2-3 8 15,0 5 26-15,0-4 18 16,-4 4 6-16,-14 0-14 16,-6 4-16-16,-5 18-10 15,2 11-5-15,5 1-9 16,1 12 1-16,10-2 3 15,7 0 0-15,4-2-1 16,0-4-1-16,2-5-1 16,13-12 4-16,8-7-3 15,4-14-6-15,4 0-4 0,4-26 2 16,-3-10 2-16,-6-14-17 16,-9-7-14-16,-13 1-34 15,-4 5-55-15,-4 1-134 16,-25 12-185-16</inkml:trace>
  <inkml:trace contextRef="#ctx0" brushRef="#br0" timeOffset="144486.42">22194 15249 785 0,'0'0'225'0,"0"0"-183"0,0 0-32 0,0 0 18 0,0 0-28 15,0 0-34-15,-8-9-131 16,8 17-270-16</inkml:trace>
  <inkml:trace contextRef="#ctx0" brushRef="#br0" timeOffset="148499.51">21084 16481 186 0,'0'0'103'0,"0"0"-41"0,0 0 29 0,0 0-14 16,0 0-30-16,0 0-20 16,0 0 0-16,0-4 9 15,0 4 7-15,0 0 2 16,0 0-14-16,0-4-6 15,0-2 2-15,4-2 10 16,-4-6 6-16,0-2-9 16,0-4-3-16,0-2-6 15,-16 0-13-15,-3-5-7 16,1 10 1-16,-1 2-1 0,0 3 3 16,1 8 3-1,1 4-1-15,-4 0-10 0,-1 12-1 16,2 10 1-16,0 6-3 15,2 8 5-15,2 7-6 16,3 13 8-16,4 6 1 16,7 12-5-16,2 2 7 15,0 1-5-15,4-11-2 16,14-12 3-16,5-19-3 16,5-16 0-16,6-19-2 15,6 0-1-15,2-26-4 16,-1-36 7-16,-6-16 11 15,-6-20 1-15,-9 1 3 16,-11 7-9-16,-9 9-6 16,0 14 4-16,0 9-4 0,-16 15-8 15,3 16-18-15,2 12-47 16,-5 15-5-16,0 0-41 16,-1 6-140-16</inkml:trace>
  <inkml:trace contextRef="#ctx0" brushRef="#br0" timeOffset="149109.89">21222 16575 493 0,'0'0'29'0,"0"0"-26"0,0 0 27 0,45 121 54 15,-30-81-48-15,3 4-2 16,-3 6 66-16,-1 1-4 15,-3 4-26-15,-5-1-16 16,-1-6-18-16,-5-7-13 0,0-9-4 16,0-10-8-16,0-8-3 15,0-10-7-15,0-4-1 16,0-18-21-16,-9-31 15 16,1-9 6-16,0-14 3 15,6-12-3 1,2 7-1-16,0 2 1 0,0 8 0 15,0 14-7-15,0 9-17 16,0 11-10-16,2 3-7 16,8 16 18-16,-2 4 3 15,1 10 7-15,5 0-7 16,1 18 20-16,3 14 10 16,3 5 0-16,-6-2 4 15,-2-1-2-15,-6-11 0 0,-5 0 7 16,-2 0 0-16,0-2 0 15,0 2 2-15,-14-5-6 16,-7-9-11-16,-2 0-4 16,-1-5-11-16,-3-4-46 15,4 0-49-15,10-14-128 16,7-12-54-16</inkml:trace>
  <inkml:trace contextRef="#ctx0" brushRef="#br0" timeOffset="149434.01">21574 16561 155 0,'0'0'544'0,"0"0"-438"0,0 0-87 16,0 0 66-16,0 0-13 15,0 0-52-15,-40-5-14 16,29 5 14-16,-3 19 4 15,3 11 5-15,2 2-18 16,7 8-3-16,2 1-2 16,0-1 7-16,7-8-5 15,13-10-5-15,0-8-1 16,2-14-2-16,1 0-4 16,-4 0-14-16,-3-33 6 0,-3-2-2 15,-9-10-16 1,-4-5-19-16,0 6-31 0,0 8-57 15,-4 9-18 1,-5 14-87-16</inkml:trace>
  <inkml:trace contextRef="#ctx0" brushRef="#br0" timeOffset="149795.9">21770 16704 396 0,'0'0'219'0,"0"0"-191"15,0 0 10-15,0 0 109 16,0 0-82-16,0 0-50 16,13 100-6-16,-13-96 5 15,0-4 3-15,0 0-7 16,0 0-10-16,0-15 0 15,0-10 5-15,2-16 17 16,0-3-3-16,6 3-16 16,-4 0-1-16,5 7-2 15,-1 6 1-15,2 10-3 16,-1 9-1-16,-5 3-12 16,2 6-24-16,-1 0-4 0,4 0-23 15,2 0 2-15,1 6-34 16,-1 7-60-16,-5-9-216 15</inkml:trace>
  <inkml:trace contextRef="#ctx0" brushRef="#br0" timeOffset="150621.74">22084 16022 459 0,'0'0'238'0,"0"0"-218"0,0 164-12 16,0-96 95-16,4 7-25 16,6 5-35-16,1 0 5 15,-3-2 20-15,-1-3-17 16,-5-8-16-16,-2-8-24 0,0-11-9 15,0-8-2-15,0-12-13 16,0-12-33-16,0-16-5 16,0 0-28-16,0-16-50 15,0-12 127-15,0-12 2 16,0 0 9-16,0 4-2 16,0 1-3-16,0 11-2 15,5 2-2-15,2 9 3 16,1 0 1-16,3 7 6 15,3 2-10-15,1 4 3 16,3-4 2-16,3 4 1 0,-4-4-3 16,1 4-2-1,-3-4 4-15,-1-2-5 0,-5 2 1 16,-5 4 0-16,-2 0 4 16,-2 0 31-16,0 0 45 15,0 0-8-15,0 10-36 16,-4 2-26-16,-2-2-9 15,-1 3-1-15,0 0 0 16,2 5 6-16,1 9 0 16,0 5 2-16,4 4 6 15,0 4 16-15,0-4-15 16,0 0-5-16,0-6 1 16,13-8-12-16,3-4 0 15,2-14-2-15,1-4-2 0,2 0 0 16,1-4-4-16,-2-19 2 15,-2-8-6-15,-5-9-10 16,-3-4-25-16,-6-4-41 16,-4 2-57-16,0 5-84 15,0 15-30-15</inkml:trace>
  <inkml:trace contextRef="#ctx0" brushRef="#br0" timeOffset="151043.49">22496 16651 288 0,'0'0'362'0,"0"0"-322"0,0 0-13 0,45 129 130 15,-34-97-75-15,1 8-41 16,-4-13-10-16,1-4 3 15,-5-7-6-15,-4-10-11 16,0-6-8-16,0 0-9 16,2-6-17-16,4-20-21 15,0-6 33-15,5-12 5 16,1-4 6-16,-2 6-6 0,1 3-8 16,3 7 7-16,-3 6-4 15,0 8 4-15,0 8 0 16,-2 7-3-16,0 3-8 15,2 0-2-15,0 0 14 16,0 25 21-16,5 11 11 16,-5 4-4-16,1 4 0 15,-6 3 2-15,1-3-2 16,-1-8-7-16,-4-6-10 16,3-6-9-16,-5-8-2 15,0-10-23-15,0-2-36 16,0-4-37-16,0-14-159 0,0-22-259 15</inkml:trace>
  <inkml:trace contextRef="#ctx0" brushRef="#br0" timeOffset="151262.66">22955 16646 595 0,'0'0'231'0,"0"0"-217"0,0 100 8 16,0-66 79-16,7-6-70 16,2-2-29-16,-3-4 5 15,-1-4-3-15,-1-8-4 16,-2-2-1-16,-2-8-21 16,0 0-74-16,0 0-141 0,0-13-203 15</inkml:trace>
  <inkml:trace contextRef="#ctx0" brushRef="#br0" timeOffset="151716.66">23185 16543 377 0,'0'0'333'16,"0"0"-302"-16,0 0 4 15,0 0 87-15,0 0-85 16,0 0-27-16,-36 13 20 0,20 14 17 16,3 5-7-16,0 12-9 15,4 2-6-15,7 7 5 16,2-9 3-16,0-3-17 16,11-5-7-16,13-15-2 15,5-11-7-15,2-10-1 16,3-8-6-16,-1-32 7 15,-4-14 4-15,-2-14 2 16,-7-9 4-16,-11-3-8 16,-9 1 1-16,0-10-1 15,-6 8-2-15,-17 14-7 16,0 10 7-16,4 20-3 0,1 10 1 16,7 17-3-16,1 8-4 15,6 2 2-15,2 0-15 16,0 22-19-16,2 12 14 15,0 12 9-15,0 12-2 16,0 4-25-16,2 0-89 16,12 1-37-16,3-9-42 15,1-6-109-15</inkml:trace>
  <inkml:trace contextRef="#ctx0" brushRef="#br0" timeOffset="152139.5">23484 16587 330 0,'0'0'278'0,"0"0"-223"0,0 0 26 15,0 0 52-15,0 0-63 0,0 0-38 16,-25-31 9 0,13 31 6-16,2 11-14 0,-3 7-15 15,1 3-13-15,3 6 3 16,3-1 8-16,6 2-9 15,0 3-6-15,0-9 1 16,0 0 5-16,2-12-7 16,4-6 0-16,5-4-3 15,3 0-9-15,3-4-3 16,2-6 12-16,-4-3 3 16,-4 10 0-16,-2 3 2 0,-2 0-1 15,2 0-1-15,0 16 12 16,2 2 0-16,0-5-8 15,0 2-3-15,-2-3-1 16,-5-2 0-16,4-3-8 16,-6-2-1-16,-2-5-8 15,0 0-16-15,0 0-54 16,2 0-74-16,4 0-49 16,5-16-77-16</inkml:trace>
  <inkml:trace contextRef="#ctx0" brushRef="#br0" timeOffset="152590.6">23757 16554 247 0,'0'0'153'0,"0"0"-80"0,0 0 51 0,0 0 8 15,0 0-39-15,0 0-14 16,-69-27 0-16,52 39-17 15,-3 10-37-15,3 6 5 16,4 8-1-16,7 2 1 16,6-2-6-16,0 1-1 15,0-11-2-15,11-4-9 0,9-13-11 16,3 0-1-16,-2-9-3 16,6-4 0-16,-2-26 3 15,0-16 7-15,-4-17-4 16,0-7 3-16,-1-13-3 15,-9-12-1-15,-5-10-1 16,-4-5 1-16,-2 10 0 16,0 17-2-16,-6 25-2 15,-7 22 2-15,1 19-3 16,4 17 2-16,1 0 0 16,1 34-23-16,0 20 11 15,2 8 6-15,4 15-1 16,0-6 6-16,0 9-8 15,14-4-34-15,3-3-26 16,6-3-76-16,4-15-33 0,-1-8-19 16,-1-15-19-1,-1-14-36-15</inkml:trace>
  <inkml:trace contextRef="#ctx0" brushRef="#br0" timeOffset="152951.2">24105 16517 192 0,'0'0'147'0,"0"0"-37"0,0 0 44 16,0 0-19-16,0 0-11 16,0 0-32-16,-70-50-14 0,51 70-25 15,3 14-27 1,5 12-8-16,5 10-7 16,6 2-7-16,0-8-4 15,0-1-2-15,10-13-1 0,13-10-3 16,2-12-11-16,4-14-26 15,-6 0-24-15,2-14 13 16,-7-12 21-16,-9 0-15 16,-7-2-23-16,-2 2 7 15,0 8 18-15,-11 4 21 16,-9 6 24-16,-9 4 1 16,-2 4 0-16,2 0-4 15,2 0 2-15,12 4-10 16,11 4 12-16,4-3 4 15,0-5-3-15,17 0-1 0,14 0-27 16,2-10-35 0,1-12-137-16</inkml:trace>
  <inkml:trace contextRef="#ctx0" brushRef="#br0" timeOffset="153279.6">24317 16427 689 0,'0'0'50'0,"0"0"-39"16,0 0 99-16,0 0-89 15,0 0-14-15,0 0-1 16,-29 85 2-16,42-72 0 0,5-7 6 16,2 2-9-16,4 1-3 15,3 4-2-15,-2 1 4 16,2 0-1-16,-6 8 0 15,-2 0 9-15,-4 4 24 16,-8-2 5-16,-3 2 5 16,-4-8-7-16,0-2-19 15,0-1-20-15,-11-10-4 16,-15 4-29-16,-13-5-9 16,-5-4-31-16,-5 0-45 15,0 0-96-15,2 0-233 16</inkml:trace>
  <inkml:trace contextRef="#ctx0" brushRef="#br0" timeOffset="153674.73">22830 16383 792 0,'0'0'195'0,"0"0"-195"0,0 0-38 0,0 0 27 15,0 0-270-15</inkml:trace>
  <inkml:trace contextRef="#ctx0" brushRef="#br0" timeOffset="156275.28">20972 17415 459 0,'0'0'257'0,"0"0"-188"15,0 0-28-15,0 0-21 16,0 0-19-16,0 0 2 16,0 0 6-16,0 30 39 15,7-8 41-15,-1 10 6 16,2 8-29-16,-4 5-19 15,0 5-23-15,1 6-20 16,-1-2 7-16,0-4-2 0,2-6-8 16,-2-12 1-16,-4-10-2 15,0-8 0-15,2-6-2 16,-2-8-35-16,2 0-45 16,-2-22-96-16,0-23-186 15,0-18 77-15</inkml:trace>
  <inkml:trace contextRef="#ctx0" brushRef="#br0" timeOffset="156572.85">20783 17409 719 0,'0'0'108'16,"0"0"-75"-16,0 0 39 16,0 0-54-16,0 0-17 15,0 0-1-15,89-30 6 16,-38 12 28-16,3 0-10 16,-3 0-5-16,-7 4-3 15,-6 7-15-15,-11 2-1 0,-11 5 0 16,-7 0 0-1,-5 0-36-15,-4 18-27 16,0 8-78-16,0 6-162 0</inkml:trace>
  <inkml:trace contextRef="#ctx0" brushRef="#br0" timeOffset="156846.09">20870 17941 566 0,'0'0'108'16,"0"0"-98"-16,0 0 51 0,0 0 36 16,0 0-34-16,0 0-40 15,75 0 18-15,-48 0-6 16,5 0-23-16,3-4-10 15,-2-4 1-15,-4-3 1 16,-2-1-4-16,-4 3-16 16,-6-5-100-16,-3-2-102 15,-5-4-48-15</inkml:trace>
  <inkml:trace contextRef="#ctx0" brushRef="#br0" timeOffset="157231.04">21233 17646 173 0,'0'0'588'0,"0"0"-552"15,0 0 31-15,29 138 38 16,-13-92-41-16,-1 3-25 16,1-3-6-16,-3-6 2 15,-4-14-5-15,-2-12-9 16,-3-7-17-16,-2-7-3 15,-2 0-1-15,0 0-6 16,0-13-31-16,0-31-7 16,5-19 11-16,1-5 16 15,8 2-1-15,3 18-25 16,6 17 11-16,-3 12 12 16,-3 11 13-16,2 8 3 0,-1 4 4 15,-3 26 8-15,1 10 13 16,-3 7 18-16,-4 0 0 15,0-6-14-15,-4-5-5 16,-3-8-3-16,2-8-9 16,-2-10-8-16,-2-10-56 15,0-4-140-15,0-33-238 16</inkml:trace>
  <inkml:trace contextRef="#ctx0" brushRef="#br0" timeOffset="157952.96">21637 17209 258 0,'0'0'334'0,"0"0"-312"15,4 124 68-15,5-65 50 16,1 8-63-16,-2 10-26 15,-4 3 3-15,-2 0-2 16,-2 0-10-16,0-14-26 16,3-11 5-16,-1-11-14 15,0-17-7-15,0-14-18 16,-2-13-31-16,2 0-119 0,-2-19-90 16,0-14 118-1,0-4 84-15,0 1 21 0,0 7 35 16,0 0 0-16,0 11 35 15,0 0-9-15,11 6 4 16,7 2 14-16,9 1 10 16,2 4-26-16,7-3-19 15,-3 0-4-15,0 2-4 16,-4-2 1-16,-8 4-1 16,-6-2-2-16,-6 6 2 15,-6-5-2-15,-3 5 0 16,0-2 1-16,0-3 15 15,0 5 75-15,0-4 4 0,0 2-35 16,-12 2-26-16,-1 0 27 16,-3 0-31-16,-4 18-29 15,2 10 3-15,3 12 1 16,1-4 3-16,5 4 8 16,7 0-8-16,2-5 0 15,0-7-4-15,20-10-6 16,14-7-4-16,4-11-6 15,4 0-5-15,5-21-8 16,-7-9-27-16,-11-2 2 16,-11 5-18-16,-14 5-15 15,-4 0-11-15,-4 8-15 0,-21 4 9 16,-6 10 100-16,-4 0-19 16,0 6 20-16,4 12 31 15,12-6 73-15,7-2-27 16,8-6-70-16,4-4-7 15,0 0-30-15,11-4-66 16,13-24-15-16,5-6 1 16</inkml:trace>
  <inkml:trace contextRef="#ctx0" brushRef="#br0" timeOffset="158716.24">22278 17566 458 0,'0'0'49'0,"0"0"-28"0,0 0 68 0,0 0 2 16,0 0-57-16,-78 108-14 16,74-72 10-16,2 2 5 15,2-6-3-15,0-6-27 16,0-12-5-16,13-5-9 15,9-9-24-15,1-5-3 16,-2-25-3-16,2-6-23 16,-8-4-6-16,-3 1 40 15,-10 10 6-15,-2 9-54 16,0 14 76-16,0 6 15 16,0 5 55-16,0 16-23 0,0 10-24 15,0 11-2-15,0 3 36 16,8 7-25-16,4-2 36 15,-1 3-6-15,2-3-23 16,1-6-29-16,-1 2 19 16,-1-5-4-16,-6 3-17 15,-2-5-3-15,-4 1 18 16,0 0-5-16,0-3 4 16,-8-2-4-16,0-8-15 15,0-6 7-15,1-2-10 16,5-15-1-16,-2-4 0 15,-4 0-25-15,2-27 16 0,-3-13-5 16,5-14 9-16,0-13 0 16,4-4 2-16,0-1-13 15,0 2 11-15,0 6 3 16,15 7 3-16,5 7 0 16,-3 10 1-16,4 9-1 15,-3 4-1-15,-1 1-4 16,-1 8 4-16,-5 8-2 15,-2 3-10-15,-4 2 1 16,-3 5 12-16,-2 0 4 16,2 0 9-16,0 12-1 15,5 12 8-15,-3-3-10 16,3 6-2-16,0-5 8 0,-3-4-4 16,1 1 1-16,-1-2 6 15,-2 1-14 1,3 0-4-16,1-1-2 0,2-7 1 15,-2-1-11-15,3-1-24 16,-3-8-32-16,4 0-2 16,0 0-75-16,1-22-50 15,3-6-25-15</inkml:trace>
  <inkml:trace contextRef="#ctx0" brushRef="#br0" timeOffset="159077.74">22753 17637 379 0,'0'0'242'0,"0"0"-163"0,0 0 1 15,0 0 4-15,0 0-50 16,0 0-17-16,-36 63-8 16,29-33 14-16,5-2 10 15,2-2-7-15,0-4-1 16,0-8-16-16,2 0-9 15,12-10-12-15,3-4-6 16,1-4-18-16,3-18-5 16,-2-10 20-16,-3 10 2 15,-7 4-5-15,-1 14 21 16,-2 4 6-16,0 0 1 0,3 14 12 16,2 9 2-16,0-2-15 15,0 2-3-15,0-10 0 16,3-9-79-16,-1-4-78 15,1 0 48-15,-4-26-33 16,4-2-19-16</inkml:trace>
  <inkml:trace contextRef="#ctx0" brushRef="#br0" timeOffset="159606.71">23058 17592 264 0,'0'0'312'0,"0"0"-256"15,0 0 24-15,0 0 18 0,0 0-57 16,-67 100-10-16,62-69 15 16,3-4 0-16,2-4-10 15,0-2-21-15,2-3-9 16,14 0-5-16,5-6-1 16,0 2-4-16,2-3 4 15,-3 1 0-15,2 6 0 16,-4-1 0-16,-3 6 0 15,-1-1 0-15,-5 6 3 16,-3 2-1-16,-1 7 4 16,-5-2 16-16,0 1 0 15,0 1-6-15,-7-7-9 0,-6-9 3 16,-1-3-3 0,1-10-2-16,2-5-5 0,2-3-14 15,2-11-7-15,7-18-8 16,0-14 0-16,0-12 19 15,23-6 5 1,6-9 4-16,4-6-2 0,3-1-4 16,-5 7-5-16,-2 12 2 15,-11 16-5-15,-3 12-3 16,-6 16 10-16,-4 6 2 16,-3 8-10-16,3 0-38 15,1 0 6-15,3 8 37 16,2 6 11-16,2 3 0 15,0 10 0-15,-3 1-3 16,-6 3-3-16,-2 0-39 0,-2-9-70 16,0-4-27-16,-4-6-34 15,-14-6-148-15</inkml:trace>
  <inkml:trace contextRef="#ctx0" brushRef="#br0" timeOffset="159956.28">23265 17704 282 0,'0'0'112'0,"0"0"-1"0,0 0 29 0,0 0-30 16,0 0-38-16,0 0-52 0,109 26-12 15,-73-26-1 1,1 0-6-16,0-16 0 0,-9 2-2 16,-3-5-6-1,-7 6-9-15,-10-3-4 0,-5 6-4 16,-3-2-10-16,0 6 34 15,0 6 0-15,-11 0 39 16,-7 13-6-16,0 20 8 16,-2 5-11-16,7 4-26 15,3-2 7-15,10-6-10 16,0-6 11-16,0-6 14 16,19-8-10-16,3-5-8 15,4-9 0-15,3 0-7 16,4-14-1-16,0-13-3 0,-8-5 0 15,-4-2-15 1,-13-2-43-16,-8-4-105 16,0 5-83-16</inkml:trace>
  <inkml:trace contextRef="#ctx0" brushRef="#br0" timeOffset="160182.98">23123 17495 637 0,'0'0'197'15,"0"0"-178"-15,0 0 134 0,120-32-46 16,-78 18-85-16,-7 2-17 16,-6 6-5-16,-6 2-3 15,-8 0-120-15,-7 4-172 16,-8 0-369-16</inkml:trace>
  <inkml:trace contextRef="#ctx0" brushRef="#br0" timeOffset="173312.11">20482 10240 461 0,'0'0'64'0,"0"0"-61"0,0 0 37 16,0 0 41-16,0 0-36 15,0 0-16-15,0 0 9 16,0-32 18-16,0 32 9 16,-2-1-7-16,-2-2-12 15,-1 2-11-15,-4-2-9 0,0-1-12 16,-2 1-3-1,-3-2 1-15,-1 4-3 0,-7 1-2 16,-5 0-6-16,-2 0 0 16,0 0 0-16,0 6 7 15,3 4-7-15,-1 4 5 16,0 0-6-16,2 6 3 16,1 3-3-16,-1 4-2 15,3 3 2-15,-4 2-1 16,3 4 6-16,0 2-7 15,2 1 4-15,3 3-2 16,-3-1 6-16,2 1-1 16,-2 6 8-16,4 2-7 15,-1 0-4-15,5 0 4 0,1-3 4 16,4 0-6-16,1-3 8 16,0 0 4-16,0-4-8 15,1 0 3-15,-1-2 0 16,1 4-4-16,-2-1 5 15,2 3-4-15,2 1-2 16,1-2 5-16,-1 2-9 16,2 5 6-16,-6 3 0 15,4-3 1-15,2 0-7 16,0-2 3-16,2-4-3 16,0-2 2-16,0-1-1 15,0-2-1-15,0 4-2 16,0-3 3-16,0 4-3 15,0 0 7-15,0 2-4 0,0 4-3 16,0 4 1-16,0 7 0 16,-4 5 0-16,-3 1-1 15,-2 2 2-15,-2-1-1 16,0-7-1-16,2-3 0 16,0-6 1-16,2-2 0 15,-1 0-1-15,-2 0-1 16,1 3 1-16,1 1 6 15,-8 4-6-15,-2 4-1 16,-4 2 1-16,-7-2 6 16,0 0 0-16,-5-1-3 15,3-3 4-15,0-4-2 16,2-2 2-16,0-4 2 0,2-2-6 16,6-8 5-16,2-6-2 15,4-8-6-15,8-12 5 16,5-5-5-16,2-7 0 15,0 0-4-15,0 0 4 16,0 0-1-16,0 0 1 16,0 0 7-16,0 0-6 15,0 0 1-15,0 0 1 16,0 0-1-16,0 0-4 16,0 0-10-16,0 0 2 15,0 0 4-15,0 0 5 16,0-3 0-16,6 1 2 0,6 0-2 15,3 2 2-15,3 0-1 16,3 0 0-16,-2 0 1 16,4 0-1-16,-3 2 0 15,4 10-2-15,-2 4 1 16,3 5 1-16,0 3 0 16,-4 3 1-16,-5 4 0 15,-1 0 0-15,-1 7 0 16,-3 4 0-16,-1 3 0 15,-2 1 0-15,-1 1 1 16,-1 3-1-16,-1-5 0 16,2 0-1-16,-3-1 1 15,3-4 0-15,-1-4 1 0,1-2-2 16,-2-2 1-16,2 0 0 16,-1 4-1-16,0 4 0 15,-1 4 2-15,-3 3-2 16,0 4 0-16,-2 4 1 15,0-1 3-15,0 2-2 16,0-6 2-16,0 0-1 16,0-1-2-16,0 1 1 15,0 5-2-15,0 4 5 16,0-1-2-16,0 6 0 16,0-3-1-16,0 1 4 15,0-3-3-15,0-2 0 16,0 1-2-16,0 0 0 15,0 1 0-15,0-2 0 16,-4-2-1-16,2-1 4 0,-1-4-4 16,-1 2 1-16,2-2 0 15,0 2 1-15,-2-3 0 16,1 5 0-16,1-4-1 16,0 2 0-16,-1-2 0 15,3-2 0-15,0-6 0 16,0-6-1-16,0-1 0 15,0-3-1-15,0-2 1 16,0 2 0-16,0 4 1 16,0 4-1-16,3 4 0 0,1 6-2 15,-4 2 2 1,0 8 1-16,0 7-1 0,0-1 1 16,0-2-1-16,0-4 0 15,0-6 1-15,3-4-1 16,1-10 0-16,0 1-1 15,3-5 1-15,-1 0 0 16,2 2 1-16,-2-2-1 16,1 8 0-16,-5-1-1 15,0 4 1-15,0 3 1 16,0-2-1-16,-2 2 0 16,0-1-1-16,0 1 1 15,0-6 0-15,0-4 0 16,0-4 0-16,5-6-1 15,4 2 1-15,0-5-1 0,7 1 0 16,-1-2 0-16,3-4-1 16,4 6 0-16,5-2 1 15,2-1 0-15,0 2 0 16,2-4 0-16,2 4 0 16,0-5 0-16,6 0 1 15,1 0 0-15,0 1-5 16,5 0 5-16,-1 8-1 15,5-5 1-15,4-2-3 16,-1-2 2-16,4-4-1 16,-1-4 1-16,-2 4-1 15,1-6 2-15,0 2 0 0,-5 2 0 16,2-6 0-16,-2 0 0 16,2 3-7-16,-4-7-6 15,-1 5-7-15,-3 3-30 16,-1 1-42-16,10 0-115 15,-8-1-207-15</inkml:trace>
  <inkml:trace contextRef="#ctx0" brushRef="#br0" timeOffset="180166.14">13303 14368 114 0,'0'0'16'0,"161"58"-14"16,-54-48 0-16,13-10-2 15,9 0 2-15,9-18-2 16,7-4-43-16,3-6-30 15</inkml:trace>
  <inkml:trace contextRef="#ctx0" brushRef="#br0" timeOffset="186691.56">12842 11437 369 0,'0'0'158'0,"0"0"-139"15,0 0 48-15,0 0 9 16,0 0-24-16,0 0-39 15,0 0-5-15,-42 5 2 16,40 0 12-16,-1 1 24 16,-1 3 5-16,-1 3-13 15,-1 4-5-15,-1 4-5 16,-2 3-5-16,0 2-6 16,3 1-5-16,-1 0 4 0,1 3 5 15,0 3-4-15,2 5-2 16,2 3-9-1,-2 5 9-15,1-1-4 0,3-3-6 16,0 2 3-16,0-2-7 16,0 0 8-16,0-3 7 15,0-1 8-15,0-3-5 16,0-5-6-16,0 2-7 16,0-1 1-16,0 0-5 15,5 0 2-15,-1 2 2 16,2 2 1-16,2 4 0 15,-4 0-2-15,1 1-2 16,-1-4-3-16,2-1 2 0,-1-2 1 16,0 1-3-16,1-3 0 15,-1 2 3-15,-3 1-1 16,0 4 4-16,-2-1-3 16,0-2 7-16,0 2-2 15,0 1-7-15,0-3 3 16,0-1 1-16,0 0-5 15,0-1-1-15,0-2 1 16,0 0 3-16,0 0-2 16,-2 2 0-16,0 2-1 15,2-3 0-15,0-2 3 16,-2-1-3-16,2 1 0 16,-5 3 5-16,3 1-3 15,-2 2-2-15,-2 1 0 16,2-2 7-16,0 0-4 0,-3 4-3 15,1-2 1-15,2 4 1 16,-4-1 0-16,2-6-4 16,1-3 2-16,-1-4 0 15,2 3 2-15,-2-1 1 16,0 1-2-16,-1 0 0 16,-1 0-1-16,-4 7 1 15,1 3-1-15,-2-4-1 16,1 2 1-16,4-4 2 15,-1-3-2-15,0-3-2 16,2 3 1-16,1-3 2 16,-1-4 2-16,-2 0-3 0,2 1-3 15,3-4 3-15,-3 7 0 16,1-6 0-16,-2 8 0 16,2 0 0-16,-3-2 0 15,3 0 0-15,-4 0 4 16,4-4-4-16,-3 2 1 15,0-1-1-15,-2 4 0 16,-2 0 1-16,1 0-1 16,1-9 1-16,3 2-1 15,1-2 0-15,2-2 0 16,-2 5 1-16,1 0 0 16,-1 2-2-16,-2 6 0 15,0-7 1-15,-2 3 2 0,-3 6-1 16,-1-4-1-16,-5 8 0 15,-3 6 0 1,-5 4 2-16,-3 4-1 0,2-6-1 16,2-6 6-16,7-5 7 15,0-6-6-15,4 4-7 16,-2-3 3-16,1 3-3 16,-3 4-1-16,-3 4 0 15,-3 7 1-15,-6 4 1 16,-8 7-1-16,-8 5 0 0,-2 4 0 15,1-7 0 1,7-13 5-16,6-3 7 0,5-10-5 16,4 1-3-1,3-2-2-15,-1-1 0 0,3 0-2 16,-2 5 0-16,-8 9-1 16,-5 9 1-16,-10 13 0 15,-12-2-2-15,1-1 2 16,0-10 2-16,8-10 2 15,5-12 3-15,9-5 2 16,7-5-3-16,2-4-6 16,1 0 2-16,2-2-1 15,-5 7-1-15,-7 8 0 16,-9 5-1-16,-11 12 1 16,-6 12 0-16,-9 11-3 0,-10 5-9 15,-3-4 10 1,-3-2 1-16,2-12-5 0,0-8 1 15,8-10-6-15,3-3 6 16,5-7 4-16,7-3 1 16,4 0 0-16,-3 3 9 15,-3 1-9-15,-5 6 0 16,-4-1-5-16,-6 0 2 16,6 3 3-16,-3-4-1 15,3-2-1-15,6-1-2 16,1-2 3-16,0-2 1 15,2-6 1-15,-1 0 1 16,0-4 0-16,5-2 0 0,2-6 0 16,6 0-2-16,-2-6 0 15,6-4-2-15,4 4 2 16,5-4-1-16,0 0 1 16,3 0 4-16,3 0-2 15,2 5 3-15,-2-2-5 16,-1-3 1-16,-1 4-1 15,4-4 0-15,2 0-1 16,0 0 0-16,2 0 1 16,-5 0 0-16,1 0 0 15,2 0 1-15,5 0-1 16,1 0 1-16,6 0 0 0,-4 0-1 16,2 0 0-1,-6 0 0-15,-2 0 0 0,-12 0-5 16,-11 0-8-1,-4 0-36-15,-8 1 49 0,-2 8 6 16,-5 1 23-16,-8 2-23 16,0-1-5-16,4 0 5 15,1 3-3-15,5-4-3 16,9-6-1-16,4 1 0 16,10-5 0-16,2 0 1 15,2 0-3-15,4 0 1 16,1-11-4-16,1-5 6 15,-3 2 0-15,1 0 3 16,-5 0-1-16,4-3 2 0,-5 9-1 16,-3-7-1-16,0 3 0 15,0 2 0-15,5-2-1 16,3 2 1-16,4-2 1 16,1 2-2-16,5-2 2 15,3 2-3-15,1 2 1 16,2-2 0-16,0 0-2 15,3-2 0-15,-1-2 0 16,-4 0 2-16,-2-2 1 16,6 2-2-16,-1 0 1 15,3 1 0-15,2-1 1 16,-1 6-1-16,1-6 0 16,-1 9-1-16,3-7 1 0,2 3-1 15,-3 3 1 1,4-2 0-16,-6 2-1 0,-2-2-1 15,0-4 1-15,-5 2 0 16,0-4-1-16,-2 1 0 16,0-4 0-16,3 3-2 15,5 6 2-15,3-5 0 16,-1 4 1-16,-2 3-5 16,5-2 4-16,-7-2 1 15,2-2 3-15,-3-2-3 16,-14 0-3-16,-3-8-3 15,-4 4-38-15,-1-5 44 0,-5 6 8 16,-6-5 5 0,-10-5-13-16,-3 5-29 0,-4 4 29 15,-3 0 38-15,-10 0-38 16,-2 0-23-16,-1 0 23 16,1 1 2-16,-4-2 6 15,-2-4-8-15,-1-2-8 16,3-2 8-16,2-10 10 15,3 3-10-15,-5-2-1 16,-3 0 1-16,1-4 2 16,2-1-2-16,2 1-12 15,9-4 12-15,0-2 0 16,-1-6-3-16,6 2-18 0,0 1 21 16,1-4 18-1,3-1-18-15,3-3-23 16,3 11 23-16,-1-6 10 0,1 2-10 15,-1-4-8 1,6 0-2-16,4 5 10 0,2-4 20 16,4-1-20-16,1-3-23 15,5 11 23-15,11 2 9 16,2-5 2-16,-3 9-11 16,3 2-7-16,0 8 2 15,7 9 5-15,0-6 9 16,2 8-9-16,2 0-1 0,7 7-3 15,2 3 4 1,7 5 3-16,0 0-3 0,0-7-3 16,0 5 1-16,2 4 0 15,-4 2 2 1,4 0-6-16,0 0 0 0,0 0 1 16,0-4 0-16,0 4 4 15,0-4-5-15,-2 2 0 16,2 2-22-16,0-7-23 15,-4-6-55-15,0-5-68 16,4-7-152-16,0 0-5 16</inkml:trace>
  <inkml:trace contextRef="#ctx0" brushRef="#br0" timeOffset="187824.77">2337 15440 535 0,'0'0'132'0,"0"0"-115"0,0 0-11 0,0 0 44 16,0 0 3-16,0 0-26 0,0 0-9 16,0-22 0-1,0 12 26-15,0-7 13 16,0 5-6-16,0-7-9 0,0 2-13 15,0 8-6-15,0 4-3 16,-2 0-11-16,2 5-6 16,0-4-3-16,0 0-1 15,0 0-2-15,13-2 1 16,9 2-4-16,7 4 6 16,11-4 1-16,5 4 2 15,-1-5 0-15,-4-1 1 16,-7 3-4-16,-6-1-2 0,-9-4 2 15,-7 6 2 1,-6-2-2-16,-5 1-2 16,0 2 2-16,0 1-1 0,0 0-2 15,0-4 2-15,0-2 1 16,0 3 6-16,0 0 2 16,-7 0 5-16,1 3-8 15,-5 0 1-15,-3 0-6 16,-1 0-3-16,1 0-3 15,-1 3-1-15,1 3 7 16,1 0 2-16,2-2 1 16,4-4 2-16,-4 1 0 15,-5 4-1-15,-6-1-2 16,-2 0-1-16,-3 0-1 16,2 2 2-16,6-5-2 0,-2 3-2 15,3-4-2-15,3 0 3 16,-3 0-1-16,3-1 2 15,-4-13-1-15,2-4 0 16,1-4 1-16,1-2 0 16,3-2-3-16,3-6 5 15,5-3-6-15,2-1 3 16,2-10 1-16,0-6 0 16,0-2 1-16,15-5-1 15,8 2 1-15,1 4-1 0,1 5-2 16,-1 11 1-1,-4 10 0-15,-4 11 1 16,-7 11-1-16,-5 5-5 16,-4 0 5-16,7 0-7 0,1 27 1 15,15 21 7-15,10 19 12 16,6 13-8-16,-2-4 4 16,-1-10 0-16,-7-5-7 15,-2-10-1-15,0-15 0 16,-8-8 0-16,2-11-3 15,-4-12-11-15,1-5-70 16,0-1-103-16,-5-34-82 16,-13-12-337-16</inkml:trace>
  <inkml:trace contextRef="#ctx0" brushRef="#br0" timeOffset="189198.82">814 10967 343 0,'0'0'106'0,"0"0"-48"0,0 0 34 15,0 0-32-15,0 0-19 16,0 0 1-16,0 0 8 16,0-14-3-16,0 14 6 15,0 0-4-15,0 0 12 16,0 0-3-16,0 0-23 15,0 15-8-15,0 11-1 16,8 8-3-16,-2 7 11 16,-1 4-6-16,1 10-9 0,-1 13 0 15,2 13-1 1,-5 17-6-16,0 6-1 0,0 9-4 16,1 2 6-16,1 2 1 15,0-3 0-15,5-2-6 16,0-3-1-16,2-1 0 15,0 2-2-15,3 3 0 16,-3-1-2-16,-4 1-3 16,-5-4 1-16,1 0 0 15,-3-11 0-15,0-16-1 0,0-14 0 16,2-13-2 0,0-11 3-16,0-13-2 0,2-12-2 15,1-9-5-15,-5-4-1 16,0-6-5-16,0 0-18 15,0-2-45-15,0-26-75 16,0-20-79-16,0-22-130 16</inkml:trace>
  <inkml:trace contextRef="#ctx0" brushRef="#br0" timeOffset="190232.51">683 10914 518 0,'0'0'148'0,"0"0"-136"0,0 0 16 15,0 0 43-15,0 0-47 16,0 0-17-16,0-25 10 16,0 23 12-16,0 2 45 0,0 0-8 15,2-3-25-15,1 3-6 16,1 0-9-16,10 0-10 16,13 0-8-16,10 0 15 15,7 0-5-15,6 0-5 16,-6 0-9-16,-5 0 1 15,-8 0-4-15,-12 0 1 16,-7 0-1-16,-8 0 2 16,-1 0-1-16,-3 0 2 15,0 0 7-15,0-6 6 16,-11-2-5-16,-18 0-5 0,-7 0-7 16,-5 4-3-16,4 4-3 15,-1 0-2 1,-3 0 2-16,8 0 5 15,2 1 2-15,2 2-1 0,-2-1 0 16,7-2-6-16,3 0-1 16,9 0 3-16,6 0 0 15,6 0 0-15,0 0 4 16,0 0 4-16,0 0-4 16,0 0-2-16,0-5-2 15,0-7-2-15,10-13 6 16,19-13 3-16,9-8 2 15,1-6 2-15,-3-4-6 16,2-1 0-16,-6 4 1 16,-1 6 2-16,-5 11-4 0,-8 12 0 15,-7 12 0-15,-7 10-2 16,-1 2-2-16,-1 0-1 16,1 8 1-16,3 17 4 15,5 6 1-15,3 11 9 16,-1 3 3-16,5 0-5 15,-1 1-1-15,1 3-4 16,0 1-1-16,0 5-2 16,-2-5 0-16,-3-3-7 15,3-3-91-15,-5-5-194 16,-5-12-330-16</inkml:trace>
  <inkml:trace contextRef="#ctx0" brushRef="#br0" timeOffset="191682.27">11013 11269 435 0,'0'0'172'0,"0"0"-165"0,0 0 28 16,0 0 68-16,0 0-42 15,0 0-18-15,0 0 2 16,-14-18 7-16,14 18 24 16,5 6-2-16,6 15-19 15,2 4-11-15,1 8-8 16,-1 4-11-16,0 9-6 16,3 9-7-16,-3 5 1 0,-1 14 2 15,-3 14-1-15,-3 17-4 16,-2 10-2-16,2 10-3 15,-4-2 1-15,0-4-5 16,2-8 4-16,3-7-1 16,1-7-4-16,6-9 1 15,1-13 0-15,-1-12 0 16,-1-11-1-16,-2-13 0 16,-1-14 0-16,-4-9-5 15,1-10-13-15,-5-6-8 0,-2 0-39 16,0-18-53-1,0-14-54-15,-11-16-129 0,-3-7-63 16</inkml:trace>
  <inkml:trace contextRef="#ctx0" brushRef="#br0" timeOffset="192624.24">10739 11319 487 0,'0'0'95'0,"0"0"-61"0,0 0 51 0,0 0 11 16,0 0-23-16,0 0-2 16,60-72 0-16,-22 66-5 15,10-2-5-15,10 0 0 16,5 2-26-16,-1-1-10 16,4-2-8-16,-9 3-8 15,-6 0-7-15,-9 4-1 16,-13 2 0-16,-13 0 0 15,-9 0 1-15,-7 0-2 0,0 0 5 16,0 0 0 0,0 0 4-16,-15 0-7 0,-20 6-2 15,-4 2-30 1,-6 1 4-16,5-3-1 0,4-3-4 16,7 1 5-16,2 0 7 15,6-4 4-15,-2 0 2 16,1 0 5-16,0 0 6 15,0 0-2-15,1 0 4 16,4 0 0-16,-1 0 0 16,-1 0 1-16,6 0 1 15,5 0 3-15,1 0 6 16,4 0 5-16,1 0 1 16,2-3 0-16,0 3-15 15,-2-1-2-15,2-5 0 16,0-8-11-16,0-12 11 0,7-8 2 15,11-8 3-15,0-2 8 16,1 0 1-16,-1-3 5 16,1 4-1-16,-4 0-6 15,1 5-3-15,3 6-9 16,-3 7 0-16,4 6 0 16,5 8-1-16,-1 5-5 15,5 6 0-15,2 0 6 16,1 9 2-16,-1 18-2 15,-2 10 1-15,2 13 4 16,-2 2-1-16,-2 3 0 0,0-8 1 16,-4-4-5-1,-2-9-34-15,6-4-50 0,0-10-121 16,-1-11-303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6T00:47:42.39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3130 12733 249 0,'0'0'116'0,"0"0"-65"16,0 0 25-16,0 0-21 15,0 0-36-15,0 0 1 16,0 0 10-16,0 0 27 16,0 0 11-16,0 0-1 15,0 0-15-15,0 0-11 0,0 4-7 16,0 0-2-16,2 0 13 16,3 3-1-16,1 2 4 15,3 3-4-15,3 4-14 16,1 3-10-16,5 1-6 15,3-1-5-15,4 6 1 16,2 0 6-16,0 8 3 16,0 5 0-16,0 4-4 15,2 2 0-15,-6-4-7 16,2-1-2-16,0-8-5 16,-7-5 0-16,-3-5-1 0,-1-7-1 15,-8-5-7-15,-1-4-16 16,-5-5-17-16,0 0-19 15,0 0-40-15,0-9-10 16,-9-14-65-16,-11-1-101 16,-1-1-57-16</inkml:trace>
  <inkml:trace contextRef="#ctx0" brushRef="#br0" timeOffset="382.04">3130 13166 463 0,'0'0'144'0,"0"0"-107"0,0 0 35 15,0 0-33-15,0 0 10 16,0 0 19-16,123-160 6 16,-75 94-12-16,0-2-12 15,-6 4 4-15,-3 9-19 0,-8 10-9 16,-4 9-8-16,-11 17-12 15,-7 11-3-15,-7 8-3 16,-2 0 0-16,0 2-28 16,0 17-112-16,-17 14-193 15</inkml:trace>
  <inkml:trace contextRef="#ctx0" brushRef="#br0" timeOffset="2504.69">31188 12806 74 0,'0'0'0'0,"0"0"0"15,0 0 30-15,0 0 70 16,0 0-48-16,0 0-33 16,0 0 2-16,-35-47 10 15,25 46-22-15,-1 1-9 16,3 0-3-16,-2-2-12 15,-1-1 1-15,3 2 4 16,-4-4-21-16,3 1-28 0,1 0 2 16,-2 0 36-1,4 4-10-15</inkml:trace>
  <inkml:trace contextRef="#ctx0" brushRef="#br0" timeOffset="2876.01">31018 12701 105 0,'0'0'191'16,"0"0"-98"-16,0 0 6 16,0 0 2-16,0 0-40 15,0 0-32-15,0 7 8 16,0-6 18-16,0 4 9 16,0-3-5-16,0 4 0 15,0 9-3-15,0 4 2 16,12 4-3-16,8 4-13 0,2 0-15 15,3 4-14 1,2-1-3-16,2 2 5 0,-3 1 0 16,3 4 8-16,-5 1 0 15,1 0-4-15,-2-2 3 16,-6-4-9-16,-1-4 9 16,-5-3-10-16,-5-7-3 15,2-7-6-15,-4-3 0 16,-2-5-3-16,0-3-1 15,-2 0-21-15,3 0-20 0,-3 0-19 16,4-3-31 0,0-19-116-16,3-8-72 0,0-2-169 15</inkml:trace>
  <inkml:trace contextRef="#ctx0" brushRef="#br0" timeOffset="3236.39">31475 12614 210 0,'0'0'578'0,"0"0"-515"0,0 0-22 0,-93 131 96 0,66-85-45 16,-2 6-49-16,-7 5-13 15,1 7 17-15,-8 2-7 16,3-2-4-16,0-5-9 16,3-9-5-16,6-14-10 15,8-9-12-15,5-4 0 16,7-11 0-16,9-6-13 15,2-4-32-15,0-2-37 16,0-2-85-16,22-22-202 0,4-6-67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6T01:06:17.3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6916 7726 299 0,'0'0'137'0,"0"0"-124"16,0 0 40-16,0 0 32 15,0 0-38-15,0 0-6 16,0 0 0-16,24 0-4 16,-20 0 10-16,1 0-13 0,-3 0 0 15,-2 0 0 1,0 0 1-16,3 0 0 16,3 0-3-16,9 0-10 0,14 0 7 15,16 0 33-15,13-4-25 16,13-5-5-16,10 0 1 15,6-1-16-15,6 2 1 16,10 2-9-16,1 2 1 16,-1 2-2-16,-1-2-7 15,-6-3-1-15,0 1 0 16,4-1 3-16,-1-3-3 16,-6 0-1-16,-13 4 1 15,-12-2 2-15,-12 3 0 16,-15 4-2-16,-12 1-1 0,-12 0 1 15,-8 0-13 1,-4 0-22-16,-2 0-29 0,-3 0-86 16,0 1-186-16</inkml:trace>
  <inkml:trace contextRef="#ctx0" brushRef="#br0" timeOffset="1056.33">10743 7810 315 0,'0'0'143'0,"0"0"-132"0,0 0 7 16,0 0 78-16,0 0-30 0,0 0 11 16,158 17 13-1,-91-17-29-15,14 0-8 0,19 0-1 16,16 0-7-16,11 0-10 16,16 0-22-16,1 0 7 15,5 0-12-15,3 0 3 16,-3 0-2-16,-9 0 0 15,-3 0-2-15,-17 3 4 16,-16 1 8-16,-21 0-6 16,-23 2-9-16,-20-3-3 15,-13-3-1-15,-10 0-29 16,-1 0-56-16,3 0-29 16,-2 0-84-16,1 0-25 15,-7 2-92-15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6T01:16:50.68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5919 10668 268 0,'0'0'259'0,"0"0"-216"0,0 0-32 15,0 0 42-15,0 0 3 0,0 0-8 16,0 0-14-16,0 1-8 15,0-1 0-15,0 0-6 16,0 0 14-16,0 0-7 16,0 0 3-16,0 0-5 15,0 0-1-15,2 0 5 16,10 0 1-16,-1 3-6 16,2-1 0-16,3 0-6 15,2 0-6-15,4 0 4 16,7 2-6-16,0-4 0 15,6 2 0-15,4-2-6 16,-1 0 5-16,-1 2-3 0,-1-2-4 16,-1 2 0-16,1 0-1 15,0-2 1-15,0 0 0 16,1 0 0-16,-1 0 0 16,2 0 2-16,-5 0-2 15,-2 0 2-15,0 0-1 16,4 0-1-16,-6 0 3 15,2 0-3-15,0 0 3 16,2-4-5-16,1 0 1 16,-1-4 0-16,2 1 2 15,1 1-3-15,-3-1 1 16,1 1 2-16,-1 0-3 16,-2 4 1-16,6 0-1 0,-2 2 1 15,1 0-1-15,1 0 0 16,-1 0 0-1,-3 0 0-15,0 0 3 0,-1 0-2 16,-1 0-1-16,0 0-2 16,5 0 2-16,0 0 1 15,-1 0 0-15,5 0 0 16,1 0 0-16,1 0 0 16,2 0-1-16,-1 0-2 15,1 0 2-15,-4 2 0 16,1 5 1-16,-4-5-1 15,-1 3 2-15,4 1-1 16,1-2-1-16,-4-1 0 16,1 2 0-16,-3-3 0 0,6 4 2 15,-1-4-2 1,2 2 2-16,1-2-2 0,-1 0 1 16,0 2 1-16,1-1-2 15,1-1 0-15,-1 3 2 16,1-4-1-16,1 1 1 15,-1-2-2-15,-2 0 1 16,-1 0 0-16,-3 0-1 16,-3 0 1-16,3 0 0 15,2 3 0-15,5-2-1 0,2 2 1 16,6-3 1 0,0 0-2-16,1 0 0 15,2 0 1-15,-3 0-1 0,7 0 0 16,2 0 2-16,5-3-1 15,5-1-1-15,1 1 0 16,-4-2 0-16,5-2-1 16,-3-1-1-16,3-2 1 15,4 2-1-15,0 2 2 16,4 1 0-16,1 4 0 16,-6-2 1-16,-5 3 0 15,-5 0-1-15,-11 0 0 16,-6 0 0-16,2 0 2 15,-5 0-2-15,-3 4 0 16,-2 5 0-16,-1-1 1 0,-1 2 0 16,-5-2-1-16,3-1-1 15,-2-3 0-15,0 0 1 16,-1 1 3-16,-1-1-3 16,-1-2 0-16,0 0 0 15,5-2 0-15,3 2 0 16,3-2 1-16,1 2-2 15,3-2 2-15,6 0-3 16,2 2 4-16,0 0-3 16,-1 0 1-16,-4 4-4 15,-1-2 4-15,-6 2 1 16,-2 1-1-16,-1 4 0 16,-4-1-4-16,-1 0 4 0,-1 0 0 15,3-3 1-15,1-1-1 16,3 3 0-16,3-3 0 15,3 0 0-15,2 0 1 16,-2 3-1-16,1-2 0 16,-4 1 1-16,0 0 0 15,-3-2-1-15,1-2 0 16,1 1 1-16,0-4-1 16,1 4 0-16,-3-3 0 15,-1-1 0-15,-6 3 0 16,1 1-1-16,-3 0 2 15,2 1-1-15,3 2 3 16,1-1-3-16,-4-4 1 16,-1 1-1-16,-1-4-1 0,2 0-2 15,-1 0 0-15,-1 0 3 16,-6 0 0-16,-4 0 0 16,-6 0 1-16,-5 0-1 15,0 0-1-15,2-1-11 16,2-2 10-16,6 1-6 15,1-2-1-15,0 3-7 16,4 1-6-16,-4 0-6 16,-1 0-16-16,-7 0 15 15,-3 0-33-15,-3 0-72 16,-5 4-148-16,-4 5-152 16</inkml:trace>
  <inkml:trace contextRef="#ctx0" brushRef="#br0" timeOffset="21601.82">6013 10551 120 0,'0'0'48'0,"0"0"-42"0,0 0 27 0,0 0 15 16,0 0-28-16,0 0-8 16,0 0 22-16,2 0 4 15,0 0-18-15,-2 0-12 16,0 0 1-16,0 0 5 15,0 0 9-15,0 0 0 16,0 0-3-16,0 2-1 16,0 4 6-16,0-2 10 15,0-2-9-15,0-2-11 0,0 0-3 16,0 0 0-16,0 0-1 16,0 0 3-16,0 0 4 15,0 3 12-15,-2-2-5 16,-2 1-12-16,-3 1 5 15,3-3-13-15,-3 0 8 16,0 0-2-16,0 0 6 16,-1 0-4-16,4 0 5 15,-3 0-13-15,0-6-1 16,2-5-3-16,-3 0 0 16,3-4 1-16,-1 2 1 0,-2-4-1 15,2 1 1 1,-1-4 2-16,-1 0-4 15,3-1 0-15,0-2 2 0,3 3-3 16,0-2 0-16,0 1 0 16,2 2 5-16,-2-6-5 15,2 5 7-15,0-7-2 16,0 2-1-16,0 3 0 16,0-2 0-16,0 4 0 15,2 2-4-15,4 0 6 16,-1 4-6-16,2-2 5 15,-1 2-3-15,3 0 1 16,3 1 1-16,-3-2-1 16,1 1 0-16,2 1 2 15,-3 5-5-15,4-1 0 0,-2 3 0 16,0 0 0-16,0 0 0 16,3 2 1-16,-3-2-2 15,3 1 2 1,1 2-1-16,-1-1 2 0,3 0 0 15,-1 0-1-15,-1-2-1 16,5 2 1-16,-2 0 0 16,0 0 2-16,2-1 3 15,0 2-4-15,2-6 4 16,1 3-4-16,1 1 0 16,5-1 0-16,0-1-1 15,0 2-1-15,2 1 0 16,-4-1 1-16,0 4 1 0,-1-2 1 15,1 1-3-15,-5 1 7 16,3-2-1-16,-3 3 1 16,3 0-2-16,-4-2-4 15,2 2 1-15,0-1 0 16,1-1 0-16,1-2 1 16,-1 1-1-16,0-1-2 15,3 1 1-15,-2 0 3 16,0 3-3-16,-2 0 1 15,4 0 1-15,-2 0-1 16,2 0 2-16,-2 0 3 16,-1 0-2-16,0 0-1 15,1 0-3-15,4 0 3 16,-2 0-4-16,-1 0 1 0,1 0 2 16,0 0-2-16,-1 0 0 15,-3 0 0-15,1 0 2 16,-3 0-2-16,0 0-1 15,0 0 1-15,1 0 0 16,-2 0-1-16,2-1 3 16,1 1-3-16,-4-3 2 15,4 2 0-15,-1 1-1 16,5-3-1-16,0 3 1 16,-1 0-1-16,3 0 0 0,0-1 0 15,2-2 1 1,0 3-1-16,0-1 0 0,1 1 1 15,-3-3-3-15,-2 1 3 16,-1 2-2-16,1-1 2 16,-2-2-1-16,-3 1 0 15,2 2 1-15,1 0-1 16,-2-1 0-16,1 1 0 16,-2-2-4-16,3 2 4 15,-3 0 1-15,-3 0 0 16,4 0 0-16,-3 0-1 15,3 0-1-15,1 0 1 16,-4 0 0-16,3 0 0 16,-2 0 0-16,0 0 0 0,-1 3 0 15,-5 3 5-15,3-1-5 16,-3-4-2-16,2 3 2 16,-2-1 0-16,1 1 1 15,1 2-1-15,-1-2 0 16,2 0 0-16,0-3 0 15,0 4 1-15,1-4-1 16,2 1 0-16,-1 2 1 16,-1-2-1-16,2 1 0 15,-1-3 0-15,0 1 0 16,2-1 2-16,1 0-4 16,-2 0 2-16,4 0 0 15,0 0 0-15,-3 0 2 16,-5 0-2-16,0 3 0 0,-9-1 0 15,1 0 0-15,-4 2-2 16,-1 2-5-16,1 0 2 16,1-2 5-16,-1 4 6 15,1-5-1-15,1 2-2 16,-2 1-1-16,1-5-1 16,-1 6 0-16,-1-5 0 15,2 0 0-15,0 0-1 16,0 0 0-16,-2 4 1 15,3 3 0-15,3-1 1 16,-2 3 2-16,1-1 3 16,2 0-6-16,0 1-1 15,-2-3 0-15,0 3 3 0,-2-1-3 16,0-1-1-16,-1-2 1 16,0 5 2-16,-1 2-1 15,0 0 2-15,2 3 0 16,1 2 1-16,-1-2-2 15,-1 0 1-15,-1 0-3 16,2-1 1-16,-1 0 1 16,-4 2 0-16,5-1-1 15,-5 6-1-15,0 0 0 16,1 6 3-16,-3-1 7 16,3-4 2-16,-1 0-9 15,0-1 2-15,-2-3-2 0,2 3-3 16,-2-2 0-16,2 0 2 15,-2 6-1-15,0-1 0 16,2 3 0-16,-2 1 2 16,0-3 3-16,0-1-6 15,0-4 0-15,0-6 1 16,0-3-1-16,0-4 0 16,0-5 0-16,0-2 1 15,0-2-1-15,0 0-1 16,0 0-11-16,3 0-12 15,-3 0-7-15,0 0 16 0,0 0 2 16,0 0-2 0,0 0-17-16,0 0-49 0,2 0-74 15,2-4-83-15,2-2-253 16</inkml:trace>
  <inkml:trace contextRef="#ctx0" brushRef="#br0" timeOffset="26803.61">1932 11626 53 0,'0'0'217'0,"0"0"-155"0,0 0-47 16,0 0 46-16,0 0-15 0,0 0-8 16,0 0 53-16,4 5-51 15,-2-3 1-15,-2-1-2 16,0 2 6-16,0 0-2 15,0 0-6-15,0-3-4 16,0 1-6-16,0-1-6 16,0 0-9-16,0 2 0 15,0-2 1-15,4 0-5 16,5 0 1-16,3 0 35 16,5 0-12-16,-1 0-20 0,7 2-2 15,-2 0 5 1,2-2-4-16,-1 0-3 0,0 0-4 15,3 0 0 1,1 0 0-16,1 4 3 0,0-2-1 16,0 0 2-16,2 2-1 15,7-2-3-15,-3 2 3 16,2-1-2-16,-1-3 1 16,-5 0-3-16,6 0 1 15,-1 0-3-15,-1 0 2 16,0 0 2-16,2 0-4 15,-2 0 2-15,2 0-2 0,-1 0 4 16,-3 0-1-16,0 0 1 16,-2 0-4-16,0 0 0 15,-2 0 1-15,2 0 1 16,-3 0-2-16,3 0 3 16,-2 0-4-16,-3 0 0 15,3 0 2-15,-2 0-1 16,0 0-1-16,-2 0 1 15,0 0-1-15,4 0 1 16,0 0 1-16,0 0-2 16,0 0 0-16,1-3 1 15,-2 2-1-15,-1-2 2 16,-2 1-2-16,-3 2 0 16,2 0 0-16,0 0 1 15,-1 0 0-15,-2 0 0 0,1 0-1 16,-2 0 2-16,0 0-2 15,-2 0 0-15,-1 0 1 16,3 0-1-16,0 0 0 16,0 0 2-16,1 0-2 15,4 0 3-15,-1 0-2 16,1 0 1-16,1 0-1 16,-4 0 2-16,0 0 2 15,0 0-5-15,-2 0 4 16,2 0-2-16,0 0-2 15,2 0 0-15,-1 0 4 16,-2 0-4-16,2 0 0 0,-1 0 0 16,2 0 0-16,2 0-1 15,3 0 1 1,0 0 1-16,0 0-1 0,0 0 0 16,-4 0-1-16,-2 2 2 15,4-2-2-15,-6 0 0 16,-1 0 1-16,3 0 0 15,-4 0 0-15,3 0-1 16,-1 0 3-16,0 0-4 16,3 0 2-16,1 0 0 15,1 3-1-15,0-3 3 16,3 0-3-16,-4 0 1 16,-1 0-2-16,-2 0 2 15,-2 0 0-15,-1 0 0 16,2 0 1-16,-4 0 0 0,3 0-1 15,2 0 0-15,0 0-1 16,0 0 1-16,3 0 0 16,-2 0 0-16,2 0 1 15,-1 0-2-15,1 0 1 16,-2 0 0-16,2 0 1 16,0 0-1-16,-4 0 0 15,1 0 0-15,-1 0 1 16,0 0-1-16,-1 0-2 15,0 0 2-15,0 0 2 0,0 0-2 16,1 0-2-16,2 4 2 16,-1-1 0-16,0-1 0 15,-2 0 0-15,-1-2 1 16,1 3 0 0,3-3-1-16,-4 0 0 0,3 2 0 15,-2-2 0-15,-2 0 0 16,1 0 0-16,-1 0 0 15,-1 0 1-15,1 0-1 16,-1 0 0-16,6 0 0 16,-1 0 0-16,3 0 0 15,-2 0 0-15,2 0 0 16,2 0 0-16,1 0 0 0,0 0 0 16,-1 0 0-1,0 0 0-15,-3 0 0 0,-2 0 0 16,-2 0 0-1,2 0 0-15,0 0 0 0,0 0 0 16,-2 0 0-16,4 0 4 16,-2-2-4-16,3-1 0 15,1-1 0-15,-2 2-2 16,1-2 2-16,-1 3 0 16,-2-2 0-16,2 1 0 15,1-2 0-15,-2 0 0 16,2 3-1-16,-1-2 1 15,-1 3-1-15,0-2-1 16,-2 2 2-16,-6-2 0 16,3 2 0-16,-6 0 0 0,2-2 1 15,-3 1-1 1,-3-2-1-16,3 0 1 0,-2-1-1 16,0-1 1-16,-1 3 0 15,-1 0 0-15,-3 0 0 16,4-2 0-16,0 0 2 15,-4-2-2-15,2-1 2 16,0-1 5-16,3-5-7 16,1-1 1-16,2-1-1 15,-1 4 0-15,-3 1 0 16,4-2 1-16,-2-3-1 16,1 1 0-16,2-11 1 0,1-2-1 15,-4-1 0 1,1-3 0-16,-4 0 2 0,-1 2-2 15,1 0-1 1,-5 2 0-16,0-4 0 0,0 3 1 16,0-3-2-16,0 0 1 15,0-1 1-15,0-2-1 16,0 0 1-16,0 1-2 16,-2 3-3-16,-3 9 5 15,-2 4 0-15,3 3 0 16,-3 6 0-16,3 2 1 15,-1 0-1-15,3 3 0 16,-2-1 0-16,-1-1 1 0,-2 1 0 16,1-2-1-16,-5 3 0 15,-1-6 0 1,-1 3-1-16,-3 0 1 16,-3 2-3-16,-4 2 1 0,-8-1 0 15,-2 3-1-15,-5 0 3 16,-5 0 4-16,-1 0-3 15,1 0-1-15,3 7 2 16,0-1-1-16,5 0 0 16,-2-2 0-16,2 3-1 15,-1-4 1-15,1 2-1 16,-3-1 2-16,1-1-2 16,-2 1 0-16,1-1 0 15,3-2 0-15,2 3 0 0,-1-4 2 16,1 0-2-16,4 0 0 15,0 0-1-15,0 0 1 16,2 0 1-16,0 0-1 16,0-2 0-16,0 0 0 15,0 1 0-15,-1 1 0 16,-3-3 0-16,-3 3 1 16,-2-1-1-16,1 1 0 15,-3 0 1-15,-2-3-1 16,0 1 0-16,0 1 4 15,-2-5-4-15,3 1 1 16,-1-1-1-16,3 0 0 0,-3 0-1 16,1 2 1-1,2 0 0-15,-1 2-1 0,0-2 1 16,0 3 0-16,-4-4 0 16,2 4 0-16,-3-2 1 15,-1 2-1-15,-3-1 2 16,3-3-2-16,2 3-1 15,1-2-2-15,3 0 3 16,7 2 1-16,2-2-1 16,0 2-2-16,0 2 1 15,2 0 2-15,0 0-2 16,-1 0 2-16,-1 0-2 16,-4-2 2-16,-2 2-1 0,-2-2 0 15,-3 2 1 1,2 0-1-16,-5 0-1 15,1 0 1-15,3 0 0 0,-2 0-2 16,3 0 2-16,1 0 0 16,1 4 0-16,3 0-1 15,-4 0 1-15,2-2 1 16,-1 0 0-16,1-2-1 16,1 2 1-16,-1 0 2 15,-1 0-5-15,-2-2 4 16,-2 2-2-16,0 1 0 15,-3-1 0-15,3-1-1 16,3 2 1-16,3-2-1 16,-1 4 1-16,4-3 0 15,0 5-1-15,-1-1 0 0,5 0-6 16,-2 2 7 0,3-4-1-16,-1 3 1 0,2-6 0 15,2 3 2-15,4-2 1 16,-1-2-4-16,-5 3 1 15,1-2 0-15,-5 2 1 16,2-3 0-16,0 0-1 16,3 0 0-16,1 0 0 15,2 1 0-15,5 1 0 16,-2 0 0-16,4 0 0 16,-1-2 0-16,4 4-1 15,-2-1 0-15,-1-2 1 0,3 2 0 16,0-2 0-1,-1 2-2-15,2-2 1 0,-1-1 1 16,-1 2-1-16,-1-2 2 16,1 3-1-16,1-3 0 15,3 1 0-15,-2 1 0 16,2 1-1-16,3-1 0 16,-1-1-2-16,2 2-1 15,-1-2-5-15,-2 4-7 16,2-4-1-16,1 6 8 15,-2-2 3-15,-1 4-2 0,0-2 8 16,-2 4 0-16,3-3 0 16,-1-1 1-1,3 0 0-15,-4-1 5 0,4 2-4 16,0-2-2-16,-1-3 4 16,3 2-4-16,-2-1-1 15,2 0 1-15,-6 4 0 16,2 2-3-16,2 6 1 15,-3 6-5-15,1-3 6 16,0 6 1-16,4-3 1 16,0 2 0-16,0 1-1 15,0 2 1-15,0 3-2 16,-1 1 1-16,3-1-1 16,0 2 0-16,0-3 1 0,0 4-2 15,0-5 2 1,0-2-1-16,0-9 1 0,0-4-1 15,3-5-1 1,-1-4-2-16,0-2-3 0,0-2 2 16,-2 0-1-16,0 0 0 15,0 0 4-15,0 0 0 16,0 0 0-16,0 0-3 16,0 0-6-16,0 0-6 15,0 0-12-15,0 0 6 16,0 0-7-16,2 0-6 15,2 0-39-15,0 0-116 16,-4 0-162-16</inkml:trace>
  <inkml:trace contextRef="#ctx0" brushRef="#br0" timeOffset="30054.68">2052 12659 775 0,'0'0'96'0,"0"0"-92"0,0 0 21 0,0 0 39 16,0 0-36-16,0 0-27 15,0 0-2-15,24 0 2 16,9 0 36-16,8 0 6 15,7 0-9-15,12 0-13 16,10 0-12-16,6 0 1 16,6 0-2-16,2 6-1 15,1-2-7-15,0-2 1 16,0-2-1-16,-5 0 0 16,-8-2 0-16,-18-6 1 0,-11 2-1 15,-16 2 0 1,-12 4-3-16,-8-2-38 0,-7 2-42 15,0 0-57-15,-2 0-144 16</inkml:trace>
  <inkml:trace contextRef="#ctx0" brushRef="#br0" timeOffset="30758.71">2453 13810 593 0,'0'0'79'0,"0"0"-76"16,0 0 85-16,0 0 18 15,0 0-49-15,148-4-30 16,-87 4 5-16,1 0 23 15,6 0-13-15,-8 0-22 16,0 0-15-16,-7 6-1 16,-4 0-2-16,-9 0-2 15,-7-2 0-15,-6-2-16 16,-2 1-44-16,-3-2-41 16,0 5-68-16,-4 4 8 0,-5 6-93 15</inkml:trace>
  <inkml:trace contextRef="#ctx0" brushRef="#br0" timeOffset="31341.41">2416 14757 547 0,'0'0'201'0,"0"0"-178"16,0 0-17-16,164-5 85 16,-98 1-43-16,10 4-18 15,-2 0-15-15,-5 0-8 16,-7 0-1-16,-6 6-2 15,-10 6 1-15,-7-6-5 16,-10 2-10-16,-7 2-38 0,-4 2-58 16,-7 4-72-16,-9 4-62 15</inkml:trace>
  <inkml:trace contextRef="#ctx0" brushRef="#br0" timeOffset="31742.8">2200 16016 706 0,'0'0'77'0,"137"-3"-76"0,-58-6 21 0,0 3 42 0,-6 1-25 0,-3 5-28 0,-1 0-5 16,-3 0-5-16,-1 0 2 16,-9 11-2-16,-2 3-1 15,-6 2-84-15,-5-2-117 16,-8-8-136-16</inkml:trace>
  <inkml:trace contextRef="#ctx0" brushRef="#br0" timeOffset="33961.4">11893 12083 330 0,'0'0'135'0,"0"0"-81"16,0 0 14-16,0 0-20 15,0 0 5-15,0 0 30 16,8 133-20-16,4-87-9 15,-3 4-31-15,-1 0-6 16,0 4-2-16,-4-2 11 16,-2 1 2-16,0-9-3 15,1-8 0-15,-3-12-6 16,2-12-10-16,-2-8-4 16,0-4-4-16,0 0-1 0,0-16-9 15,0-22 6-15,0-15 3 16,-2-4 19-16,-7-4-12 15,-1 5-1-15,2 0 6 16,1 2-8-16,3 0-1 16,4-2 3-16,0-1-4 15,9 2-2-15,13 2-1 16,3 11 0-16,-1 8 2 16,0 13-3-16,-1 15-1 15,4 6 3-15,0 0 4 16,2 13-3-16,2 16-1 15,-7 2 0-15,-4 5-24 0,-2-1-52 16,-1 1-58-16,-5-2-85 16,-5-5-135-16</inkml:trace>
  <inkml:trace contextRef="#ctx0" brushRef="#br0" timeOffset="34147.58">11964 12270 572 0,'0'0'247'0,"0"0"-202"0,0 0-9 15,0 0 4-15,0 0-34 16,0 0-3-16,38 0-3 16,-2 0-1-16,4 0-36 0,3 0-73 15,1 4-59-15,0 0-100 16</inkml:trace>
  <inkml:trace contextRef="#ctx0" brushRef="#br0" timeOffset="34515.74">12370 12274 415 0,'0'0'210'0,"0"0"-161"16,0 0 81-16,0 0 3 16,0 0-52-16,0 0-29 15,-127 15-16-15,109 2 1 16,0 10-14-16,7 4-7 15,2 5-13-15,9 3-3 16,0 0 0-16,0-2 0 0,20-4-5 16,4-9-6-16,8-7-36 15,-1-11-14-15,2-6-18 16,-4 0-5-16,-4-14-30 16,-12-5 16-16,-8 5 11 15,-5 3-24-15,-2 2 95 16,-23 3 16-16,-6 3 15 15,-4 3 34-15,-2 0 29 16,2 0-15-16,3 0 29 16,11 0-4-16,7 0-27 15,7 2-28-15,7 2-26 16,0-1-7-16,3-3-52 16,28 0-104-16,6 0-31 0,6-9-125 15</inkml:trace>
  <inkml:trace contextRef="#ctx0" brushRef="#br0" timeOffset="34770.64">12595 12274 762 0,'0'0'57'0,"0"0"-40"0,0 0 99 16,-116 0-38-16,98 12-44 0,5 6-24 15,4 6-3-15,5 8-1 16,4 6-6-16,0 3 4 16,0-2-4-16,10-2 0 15,13-4-1-15,8-6-32 16,5-11-61-16,3-10-41 16,2-6-19-16,-1 0 21 15,-9-14-38-15,-10-4-25 16</inkml:trace>
  <inkml:trace contextRef="#ctx0" brushRef="#br0" timeOffset="34945.58">12553 12511 299 0,'0'0'225'0,"0"0"-162"0,0 0 14 16,0 0 13-16,0 0-50 15,0 0-40-15,-54 0-18 16,54 0-14-16,15 0-5 15,14 0-7-15,10-4-26 16,3 1-99-16,2-3-74 16</inkml:trace>
  <inkml:trace contextRef="#ctx0" brushRef="#br0" timeOffset="35396.4">12978 12297 627 0,'0'0'85'0,"0"0"-48"16,0 0 103-16,0 0-46 15,-118-8-48-15,96 10-21 16,-1 19-10-16,6 6-9 16,-1 6 3-16,9 7 2 15,2 2-9-15,7 2 3 16,0-5-5-16,5-10 1 15,17-8-2-15,2-15 0 16,7-6-3-16,1-15-4 16,-1-26 3-16,-4-18-5 15,-7-9 10-15,-5-3 6 0,-13-6-6 16,-2 2 2 0,0 3 1-16,0 4-1 0,-6 12-1 15,-5 16 6-15,-1 14 17 16,6 17-5-16,4 9 1 15,-1 0 9-15,3 27 0 16,0 21-28-16,0 19 2 16,0 11 3-16,7 0-3 15,7 2-3-15,1-2 0 16,5-4-2-16,0-9-32 16,7-14-33-16,11-14-68 15,2-21-179-15,2-16-112 16</inkml:trace>
  <inkml:trace contextRef="#ctx0" brushRef="#br0" timeOffset="36136.03">13274 11857 662 0,'0'0'63'0,"0"0"-26"0,-24 126 65 0,21-60-37 15,3 13-22-15,0-5 3 16,0 4 7-16,0-8-9 16,0-10-7-16,0-9-13 15,0-19-20-15,0-10-2 16,0-12-2-16,0-7-1 15,0-3-7-15,0 0-25 16,3-9 4-16,8-17 6 16,2-3 23-16,6-1-1 15,0 6 3-15,4 8-2 16,-1 9 0-16,0 7 1 16,0 0-1-16,-4 0 6 15,0 11 0-15,-4 12 6 16,-6-1 3-16,-3 6 3 0,-5-1 3 15,0 3 2-15,0 1-7 16,-16-3-8-16,-6-4-3 16,-5-7-5-16,-2-4-9 15,0-9-27-15,4-4-37 16,8 0-39-16,11-6-87 16,6-14 10-16,4-6-24 15,23-2-78-15</inkml:trace>
  <inkml:trace contextRef="#ctx0" brushRef="#br0" timeOffset="36478.62">13590 12384 3 0,'0'0'420'15,"0"0"-325"-15,0 0 29 16,0 0 59-16,0 0-49 16,0 0-51-16,-54 7-36 15,33 20-17-15,1 5-5 16,2 2 1-16,7 3-16 15,6-5-4-15,5-7-6 16,0-6 0-16,0-9-2 16,5-6-19-16,13-4-12 15,1-6-1-15,8-16 17 16,-2-2 7-16,-3 8-2 16,-1 10 10-16,-2 6 4 15,2 0 0-15,-2 14-1 0,1 10 6 16,1 0 1-16,-4-2 0 15,-1-4-6-15,-1-6-2 16,1-8-2-16,5-4-39 16,5 0-100-16,5-27-109 15,5-10 8-15,-4-3-135 16</inkml:trace>
  <inkml:trace contextRef="#ctx0" brushRef="#br0" timeOffset="36770.71">13994 12383 503 0,'0'0'139'15,"0"0"11"1,0 0 4-16,0 0-60 0,0 0-31 16,0 0-21-16,-105 61-19 15,87-24-11-15,7-2-6 16,3 4 2-16,3-3-6 16,5-2-2-16,0-4 2 15,0-8-5-15,15-6-8 16,10-10-29-16,6-6-11 15,7 0-27-15,0-16-6 16,2-14 9-16,-2-2-14 16,-9 0 15-16,-4 8 37 15,-8 6 13-15,-10 8 24 0,-4 6-1 16,-3 4-5 0,0 0 5-16,0 0-28 0,0 0-101 15,-10 14-18-15</inkml:trace>
  <inkml:trace contextRef="#ctx0" brushRef="#br0" timeOffset="37446.62">14270 11962 642 0,'0'0'158'0,"-29"131"-150"15,22-55 35-15,7-1 26 16,0 3-46-16,0 3-16 16,0-6 1-16,0-6-4 15,0-13 1-15,0-18-5 16,0-18 0-16,0-15-27 16,0-5 3-16,0-1-41 0,0-23-30 15,0-8 95-15,0-8 11 16,12-2 31-16,5-4 8 15,4-4-9 1,6 0-11-16,4-3-10 0,4-1-14 16,3 4-4-16,0-1 1 15,-3 10-2-15,-6 12-1 16,-11 12 0-16,-9 10-1 16,-5 7 0-16,-4 0 1 15,0 29 23-15,-4 9 11 16,-17 6-10-16,-6 2-4 15,-2 2-13-15,-3-2-7 0,6-2 2 16,1 0-1-16,7-5-1 16,5-6 0-16,8-2 0 15,5-5-2-15,0-2 1 16,7-6 1-16,20-2 0 16,6-6 3-16,12-3 6 15,6-2 1-15,11-5-2 16,3 0 14-16,4 0-12 15,0 0-6-15,-2 0-4 16,-3-5-47-16,-6-1-113 16,-22-1-181-16</inkml:trace>
  <inkml:trace contextRef="#ctx0" brushRef="#br0" timeOffset="38557.97">11213 13058 172 0,'0'0'44'0,"0"0"6"0,0 0 28 16,131-64 32-16,-85 42-45 16,2 0-18-16,1-2-30 15,1 0-7-15,0 5 10 16,0 4-3-16,-2 0-9 16,2 3 7-16,-3 3-3 15,-3-2-12-15,0-1-2 16,-1-4-43-16,-5 2-149 15,-7 1-176-15</inkml:trace>
  <inkml:trace contextRef="#ctx0" brushRef="#br0" timeOffset="39230.87">12421 13008 718 0,'0'0'117'0,"0"0"-107"15,-32 114 63-15,32-52 17 16,0 11-46-16,0 4-25 0,0 8-3 16,10-5 2-1,1-6 15-15,-2-11-10 0,0-15-21 16,0-10-2-16,-3-14 0 16,-1-12-1-16,-3-10-22 15,-2-2-35-15,0-13-48 16,0-25-22-16,-15-16 100 15,-12-15-7-15,0-3 16 16,-6 1 18-16,-1 11 1 16,3 14 24-16,0 10 25 15,4 12 10-15,7 9-9 16,9 7 10-16,6 8-2 16,3 0-15-16,2 0-32 0,0-3-11 15,22-8-23 1,21-2 23-16,13-7 16 0,2-3-11 15,-1 3-2-15,-1 4-3 16,-9 4-4-16,-5 6 1 16,-9 3-24-16,-6 3-44 15,-2 0-83-15,-3 0-40 16,-6 0-104-16</inkml:trace>
  <inkml:trace contextRef="#ctx0" brushRef="#br0" timeOffset="39524.46">12738 13319 463 0,'0'0'329'0,"0"0"-290"0,0 0 55 15,4 106 22 1,5-76-71-16,4 0-27 0,-4-6-5 16,-2-4-10-16,-1-2 0 15,-1-10-3-15,-3-4 3 16,0-4-3-16,-2 0-6 15,0-1-5-15,0-28-12 16,0-17 20-16,0-8-13 16,3-4 13-16,6 6 3 15,4 11 0-15,-2 11 1 16,-2 10-1-16,2 10-1 16,3 8-9-16,5 2-122 15,14 0-57-15,4 0-112 0</inkml:trace>
  <inkml:trace contextRef="#ctx0" brushRef="#br0" timeOffset="39872.74">13150 13183 779 0,'0'0'49'16,"0"0"29"-16,0 0 44 15,-123 47-68-15,103-19-35 16,9 7-19-16,7 9 2 15,4 0 2-15,0 4-4 16,6-6 0-16,17-5-3 0,6-10-4 16,2-13-26-1,2-8-21-15,3-6 1 0,-7-2 11 16,-7-18-25-16,-9-2 24 16,-6 2-17-16,-7-2 33 15,0 0 27-15,-7 6 9 16,-15 6 16-16,-5 4 37 15,-1 6-14-15,-1 0-12 16,0 6-24-16,10 6 34 16,9-4-28-16,5 2-18 15,5 0-20-15,0 0-12 16,22-9-145-16,9-1-93 16</inkml:trace>
  <inkml:trace contextRef="#ctx0" brushRef="#br0" timeOffset="40035.26">13361 13431 796 0,'0'0'22'0,"0"0"-13"16,0 104 45-16,3-74-41 16,9-8-13-16,7-1-1 15,-9-10-6-15,4-11-73 16,-1 0-52-16,-6-22-153 15</inkml:trace>
  <inkml:trace contextRef="#ctx0" brushRef="#br0" timeOffset="40349.58">13604 13302 600 0,'0'0'141'0,"0"0"-78"16,0 117 84-16,5-85-58 15,1-6-48-15,1-10-24 16,0-7-13-16,2-9-4 16,-3 0-16-16,5-23-10 15,3-17-12-15,1-6 9 16,8 0 4-16,-3 10 15 16,1 9 0-16,0 14 7 15,-3 11 0-15,4 2 3 0,2 8 5 16,3 20 7-1,0 6-5-15,-2 4-3 0,-4-1-1 16,-2-2-1-16,-3-9 1 16,-3-8-3-16,0-16-4 15,5-2-184-15,-3-23-209 16</inkml:trace>
  <inkml:trace contextRef="#ctx0" brushRef="#br0" timeOffset="40683.32">14143 13214 829 0,'0'0'42'16,"0"0"4"-16,0 0 50 15,0 0-74-15,-62 114-17 16,62-91-4-16,0-8-1 16,0-9-2-16,0-6-11 15,0 0-44-15,11-1-31 16,13-21-6-16,5-2 59 15,5 4-6-15,-5 8 12 16,0 8 27-16,-5 4-6 16,1 0 8-16,-2 18 18 15,-2 8 33-15,0 0 29 16,-3 0-10-16,-3-2-22 16,-2-6-23-16,-4-6-19 0,-2-6-3 15,-3-4-3 1,0-2-31-16,1 0-122 0,0-16-16 15,-3-7-5-15,-2-7-116 16</inkml:trace>
  <inkml:trace contextRef="#ctx0" brushRef="#br0" timeOffset="40867.57">13355 12986 814 0,'0'0'0'0,"0"0"-17"16,0 0 4-16,0 0-201 16</inkml:trace>
  <inkml:trace contextRef="#ctx0" brushRef="#br0" timeOffset="54708.64">2321 13977 241 0,'0'0'310'0,"0"0"-280"0,0 0-25 15,0 0 33-15,0 0 5 16,0 0-16-16,0 0 0 0,0 0 8 16,9 0 26-16,-9 0 11 15,0 1-12-15,0 1-15 16,0-2 3-16,0 3-6 15,0-3-9-15,0 0 3 16,0 0-6-16,-14 0-1 16,-7 0-15-16,-11 0-10 15,-2 0-4-15,-1 0 1 16,-1 0-1-16,1 0 1 16,4 0-1-16,2 0 1 15,4 0 1-15,8 0-2 16,1 0 0-16,5 1 0 15,-1 5 0-15,1 6 13 0,3 7-4 16,-4 4-9-16,3 11-1 16,5 7 1-16,0 1 0 15,2 5-1-15,-1 3 1 16,1-5 1-16,-1 7 2 16,-1 2-1-16,2 1-1 15,-3 1-1-15,3 3-1 16,0 6 1-16,0 3 0 15,0-1 1-15,2 1-1 16,0 0-2-16,-3 8 2 0,3 4 0 16,-6 4 3-1,1-3-3-15,-4-5 0 0,3-4 0 16,-1-2 1 0,0-3 0-16,2-1-1 0,-1 2-2 15,-1-5-3-15,3-6 5 16,0-16 1-16,4-2-1 15,0-7-1-15,0-10 0 16,0-4 1-16,0-8 0 16,0-5-4-16,0-1 3 15,0-4-15-15,0 3 11 16,0 2-2-16,11-4 7 16,4 7-3-16,7 1 3 15,5-4 0-15,4 4-4 16,3-2 7-16,1-2-3 0,4 1 0 15,1-2-3 1,2 0 3-16,5-4-1 0,3 0 1 16,11 0-1-16,6 0 1 15,11-4 1-15,9-11-1 16,6-1 0-16,1-2-2 16,-3 1 1-16,-4-2 1 15,0 5-4-15,-3 3 3 16,1 0 0-16,-2-3-4 15,-3 2 1-15,-2-1 0 16,-3-6-2-16,-1 1 5 16,-3 5 0-16,-4-4-3 15,0 7 4-15,-3 0 2 0,-3 5-2 16,-6 3-1 0,-3 2 0-16,-6 0 0 0,2 0 0 15,-7 0 2-15,5 0-4 16,-4 0 5-16,3 0-2 15,-3 0 3-15,0 0-3 16,-2 0-2-16,-4 5 1 16,-5-2 1-16,-2 1 1 15,0 1-1-15,-2-5-5 16,4 4 5-16,0-4 0 16,5 0 1-16,-1 0-1 15,-3 0 0-15,-1 0 0 16,-4 0-27-16,-8 0-8 15,-3 0 15-15,-9 0 5 0,-5-4 11 16,-2 4 3-16,0 0 1 16,0 0 1-16,0 0 2 15,0 0 1-15,0-5-4 16,0-7-2-16,0-11-4 16,-2-17 5-16,-11-14 0 15,-8-17 1-15,-4-7-2 16,-4-10-7-16,0-6-14 15,4-7-6-15,4 5 15 16,5 3 13-16,5 8 1 16,3 5 0-16,-2 0 0 15,8-1-3-15,-2 5 6 0,1 1-2 16,3 0 0-16,0-2-1 16,0 5 0-16,0 9 0 15,0 10 0-15,0 9-1 16,0 10 2-16,0 8-1 15,0 3 1-15,0 12 2 16,0-2 0-16,0 8-4 16,0-4 1-16,0 3 0 15,-2 0 2-15,-2-4 0 16,0 2-2-16,-1-2 2 16,0 0-2-16,1-2 0 15,-1 2 0-15,1 0 0 16,0-1 0-16,-3 4 0 0,-4-3 3 15,-2 4-1 1,-10 0 2-16,-10 0 0 0,-7 4-4 16,-14-6 2-16,-6 3 0 15,-5 4-2-15,-3 1 0 16,-7 0-1 0,-2 0 2-16,-8 8-2 0,-4 8 1 15,-7 0-5-15,-2 4 3 16,-2 1-10-16,7-2-20 15,6-7-44-15,13 1-108 16,17-4-56-16</inkml:trace>
  <inkml:trace contextRef="#ctx0" brushRef="#br0" timeOffset="62354.57">1528 10794 542 0,'0'0'255'0,"0"0"-244"15,0 0 88-15,0 0 13 16,0 0-80-16,0 0-27 16,0 0-1-16,0 20 6 15,0-20 7-15,0 0 22 0,0 0 3 16,0 0-1-16,0 0-3 16,-14-8-11-16,-3-2-20 15,-3-2-3-15,-1 0-3 16,-2 0 0-16,-10 1 7 15,-2-4-7-15,-5 3 2 16,-9 2-2-16,-4 4 1 16,-5 3-1-16,-7 3 0 15,-4 0 6-15,-7 10-6 16,-4 17-1-16,-2 5 1 0,-7 8 0 16,-1 10-1-1,12 5-1-15,7 0 1 16,23-1 1-16,5 1-1 0,9 3-7 15,10 4 5-15,6 5 1 16,11 2 1-16,7 10-2 16,0 1 0-16,14 4 2 15,19 0-5-15,9-4-4 16,18-3 9-16,7-9-2 16,14-6-2-16,16-14-4 15,9-18-9-15,9-12-2 16,1-18 5-16,0 0 9 15,2-32-1-15,-2-19 1 16,-5-20 4-16,-11-13 1 16,-13-13-2-16,-15-9-4 0,-21-7-2 15,-18-4 5-15,-15 0 1 16,-18 9 2-16,0 12 0 16,-33 9 3-16,-23 18 0 15,-19 4 7-15,-24 11 3 16,-18 12-1-16,-20 11-7 15,-8 18-5-15,-6 13-5 16,2 13-23-16,-5 40 7 16,11 21-23-16,19 20-35 15,22 12-102-15,25 9-64 16,24 7 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6T01:18:21.70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29147 9537 404 0,'0'0'48'0,"0"0"-46"16,0 0 70-16,0 0 6 15,0 0-45-15,0 0-7 16,0 0 3-16,-67 0 8 16,63 0 2-16,-1 0 4 15,-1 0-7-15,-8 0-4 16,-1 0-10-16,-8 0-8 16,-4 0-9-16,-4 1 0 0,2 5 2 15,5 1-6-15,0-3 8 16,3-2-2-16,3 0 5 15,-1 0 7-15,-4 0-12 16,-1 0-3-16,-3 0-1 16,3-2-1-16,-3 2 6 15,0-2-3-15,-4 2-1 16,-4 1 2-16,-1-1-3 16,0 3 5-16,2-1 0 15,-1-1-5-15,4 2 0 16,-1-3 1-16,3 0-1 0,-2-2-2 15,2 0 2 1,-2 0 0-16,-5 0-2 0,-3 0 0 16,-6 0-1-16,-4 0 2 15,-2 0 3-15,-1 0-4 16,6 0 4-16,-2 0 7 16,2 0-9-16,-1 0 2 15,1 0 2-15,0 0-5 16,5 0-1-16,3 0-1 15,-3 0 1-15,1 0-1 16,-8 0 1-16,-4 0 1 16,-1 0-2-16,-8 0 0 15,-1 0 2-15,-5 0-2 16,1 8 3-16,3-4-1 16,7 2 0-16,9-6 1 0,7 0 6 15,5 0 3-15,-1 0-3 16,-3-2-4-16,-2-4 3 15,1 2-5-15,-7 2-1 16,3 2-1-16,-1 0 2 16,2 0-2-16,8 0 1 15,2 0 0-15,1 0-2 16,3 0 0-16,0 0 0 16,-2 0 0-16,0 0 1 15,-2 0-1-15,-1 0 5 16,-1 0-5-16,4 4 1 15,2-4 0-15,2 0-1 0,4 0 0 16,1 0 0 0,4 0 0-16,2 0 0 0,1 0 0 15,-3 0 0-15,1-4 0 16,1 0-3-16,1 0-1 16,5 2-17-16,10 2-64 15,0 0-62-15,16 0-195 16</inkml:trace>
  <inkml:trace contextRef="#ctx0" brushRef="#br0" timeOffset="12959.45">23989 11012 231 0,'0'0'33'0,"0"0"-26"0,0 0 29 15,0 0 44-15,0 0-37 16,0 0-18-16,0 0-11 16,0 0 5-16,-18-15 14 15,18 15 1-15,0 0-7 16,0 0-5-16,10 0-1 15,5 0 4-15,3 0-4 16,9 0 14-16,2 0-9 16,6 2 11-16,5 0-4 15,7 0-11-15,6-2 1 16,5 1-6-16,2-1-1 16,1 3 0-16,1-3 5 0,2 0-8 15,-3 0-2 1,-3 0-2-16,2 0 0 0,-2-10 3 15,2 2 6-15,0-3 2 16,-2 1-14-16,-3 4 4 16,1 1-7-16,-4 2 4 15,-1 3-5-15,0 0 2 16,3 0-2-16,6 0 2 16,7 0 0-16,6 0-2 15,3 0-1-15,1-1 0 16,-7-3-1-16,-3 1 0 15,-7 1-2-15,-2 2 2 16,2 0 1-16,1 0 1 16,-1 0-2-16,4 0-3 0,-6 0 3 15,3 0 2-15,-2 0-1 16,3 0-1-16,1 0 2 16,-3 0-2-16,0 2 0 15,0-2 1-15,0 4-1 16,3-1 0-16,-1-2 2 15,3 3-2-15,-2 0 1 16,-8 2-1-16,-1-2 0 16,-1 5 0-16,1-6 3 15,5 2-3-15,11-4 0 16,3-1 1-16,6 0-1 16,0 0-1-16,-2 0 1 15,-7 0 0-15,1 0-1 16,-4 0 1-16,-1 0-2 15,-4 0 1-15,-2 0 1 0,0-1 0 16,3-4 0-16,1-1 0 16,-1 3 1-16,1-4 1 15,-6 3-2-15,-3 1 0 16,3-1 0-16,0 1 0 16,-2 3 0-16,0 0 0 15,-2 0 0-15,-4 0 1 16,6 0-1-16,2 0 2 15,5 0-2-15,1 0 0 16,7 0 0-16,3 0 0 16,-1-1 0-16,2-3 0 15,-9-2 0-15,-6 0 0 0,-7 0-1 16,-3 1 1 0,-8 1 0-16,-6 0 0 0,0 3 0 15,-1-2-1-15,3-1-3 16,1 2 4-16,4-3 1 15,2-2-1-15,2 1 0 16,1-2 0-16,0 4 0 16,-4 0 0-16,-1 2 2 15,-6 2-2-15,1 0 0 16,-5 0 0-16,1 0-2 16,-3 0 4-16,-2 2-1 15,-5 5-1-15,-1-4 3 16,-4 3-1-16,2-2 3 15,-1 1 3-15,2 0-1 16,0-3-4-16,5-2-3 0,2 0 3 16,2 0-3-16,-4 0 1 15,-4 0 0-15,-6 0-1 16,-5 0 0-16,-6 0-1 16,-4 0 0-16,3 0 1 15,-3 0 0-15,7 0 0 16,-2 0-2-16,2 0-1 15,-3 0-17-15,1 0-12 16,2 0-25-16,0 0-29 16,4 0-62-16,7 0 30 0,3 0-47 15,0 0 25 1,0 0-113-16</inkml:trace>
  <inkml:trace contextRef="#ctx0" brushRef="#br0" timeOffset="16988.16">1512 11803 339 0,'0'0'27'0,"0"0"-21"0,0 0 69 16,0 0 2-16,121-9-28 15,-97 9-20-15,3-1-2 16,-3 1-3-16,5-4 0 15,0 4 18-15,-2-2-6 16,4-1-5-16,2 2-11 16,3-1-5-16,5 2 4 15,-2 0 7-15,1 0-17 16,1 0 13-16,3 0-11 0,1 0-2 16,4 2-4-16,2-1 1 15,3 4-2-15,6-5 1 16,-5 2 1-16,1 0-1 15,-7-2 1-15,-4 5-2 16,-2 2 7-16,-4 3-5 16,3-3-2-16,-1-1-2 15,1 0-1-15,2-1 1 16,6-3 0-16,3 0 3 16,2 2-2-16,3-2-1 0,5 0 0 15,-3 0 1 1,4 2-1-16,-1 0 1 0,2 0-2 15,-2 3 0 1,-1-3 0-16,-2 3-1 0,0-3 1 16,1-2 3-16,3 2-4 15,1 0 0-15,3-4 0 16,6 2 10-16,8 2-3 16,3-4-5-16,-1 2 4 15,3-2 0-15,-8 0-3 16,0 0-1-16,2 0-1 15,2 0 1-15,4 0 0 16,-3 0-2-16,3-2 0 16,0-2 4-16,-2 4 4 15,-1 0-5-15,1 0 3 16,4 0-4-16,-2 0 2 0,2 2-3 16,2 5-1-16,1-1 0 15,6-1 1-15,4-2 0 16,1 1 1-16,-1 1-1 15,-2-5-1-15,-2 2-2 16,3-2 2-16,-1 0 1 16,2 0 0-16,-2 0-1 15,1 0 0-15,-5 0 1 16,0-8 1-16,-1-2 3 16,-1-2-4-16,-3 4 0 15,1 0 0-15,-5 4 3 0,2-3-4 16,2 3 2-1,5 1 4-15,0-2-4 0,-5 0-2 16,0 3 0-16,1-2 3 16,-1 4-4-16,1 0 2 15,1 0-2-15,-4 0-1 16,3 0 2-16,-3 0 1 16,-3-2 0-16,-1 0-1 15,2 0 1-15,0 2 0 16,0 0-1-16,-1 0 0 15,1 0 2-15,0 0-1 16,5 0-1-16,4 0 0 16,1 0 0-16,-1 0 0 15,-5 0 0-15,3 2-2 16,0 0 5-16,2 0-4 0,-2 2 1 16,1 0-3-16,-3 0 3 15,1 0 1-15,1-2-1 16,-1-1 0-16,3 3 2 15,-2 3-1-15,-1-3-1 16,1 2 0-16,2-2 0 16,6 0 0-16,3 0 1 15,-1-1-1-15,-1-3-1 16,0 0 1-16,-3 0 0 16,2 0 1-16,3 3-1 0,-1 1-3 15,2 2 3-15,-4-5 0 16,0 2 1-16,3-3-1 15,0 0 1-15,0 0-1 16,-1 0 1-16,5 0 2 16,7-4-3-16,0-1 0 15,-2 0 0-15,-3 2 0 16,-4 0-4-16,4 1 4 16,3 2 0-16,0 0-1 15,-3 0 1-15,1 0 0 16,-6 0 0-16,2 0 0 15,-4 0 1-15,-1 0-1 16,-1-2 1-16,0-4-1 16,4 0-1-16,2 2 1 15,0 0 0-15,-6 1 1 0,-4 0-2 16,-2 0-1-16,-1 0 2 16,2 0 1-16,-1 2-1 15,-3 0-3 1,-4-2 3-16,1 3 2 0,-6 0-2 15,3 0 0-15,0 0 0 16,0-2 0-16,0 2 1 16,1 0-1-16,1 0 2 15,1 0-2-15,5 0 3 16,1 0-3-16,-5 0 0 16,-1 0-2-16,-3 0-2 15,-2 0 4-15,6 2-1 0,-2 2 3 16,5-3-5-16,-3 4 4 15,0-4-2-15,-1 3 2 16,-1-2 0-16,-1 3-1 16,-1-5 0-16,-2 0 1 15,-2 0-1-15,-4 0 2 16,0 0-2-16,-2 0-1 16,4 0 1-16,-4 0 2 15,-5 0-2-15,-3 0 0 16,-9 0-3-16,-6 0 2 15,-5-5 1-15,-6-2 0 16,-6 1-2-16,-8 2 0 16,-6 0 2-16,-10 2-1 15,-7 0-2-15,-4 2-14 16,-2 0-9-16,0 0-16 0,0 0-24 16,-8 12-81-16,-19 14-197 15</inkml:trace>
  <inkml:trace contextRef="#ctx0" brushRef="#br0" timeOffset="18923.91">18568 10997 414 0,'0'0'31'0,"0"0"-21"15,0 0 69-15,0 0-16 16,0 0-52-16,-2-129 6 16,2 100 18-16,0 0 1 15,-2 3 10-15,0 2 16 16,-2 4-19-16,-2 2-16 16,2 2-9-16,0 2-5 15,-3 0-6-15,-7-1 3 16,-1 2-5-16,-10 3-1 15,-1-1 2-15,-8 4-6 0,-1 0 1 16,-3 1 0-16,-2 0-1 16,2 3 3-16,-2-1 0 15,0 1-2-15,-1 2-1 16,-3-4 2-16,-3 1-2 16,-2 0 0-16,0 0 0 15,1 0 1-15,-2 2-1 16,4-2 4-16,-4 2-4 15,3 2 0-15,-1 0 0 16,3 0 0-16,0 0-3 16,0 0 2-16,1 0-1 15,2 2-3-15,1 7 5 0,4-4-3 16,1 3 3-16,1 1 4 16,2-2-4-16,-1 2 0 15,1-2 0 1,0 2 0-16,0-4-1 0,5 2 0 15,-3-1 0-15,4-1 0 16,-2 0 1-16,-2 2 0 16,2 4-1-16,-4 1-1 15,-6 2 2-15,1 4 0 16,-1-2 0-16,-1-1 0 16,3 0-3-16,0-3 3 0,1 2 0 15,1-3 3 1,1 0-2-16,-1-3-1 15,4 0 0-15,2 1 0 0,0 0-1 16,4 1 1-16,4 0 0 16,4 0 0-16,-1-2-1 15,3 1 1-15,-3-2 2 16,-1 3-2-16,0 5 0 16,-1 0 0-16,2 2 0 15,0 2-2-15,3 4-3 16,-1-1 5-16,3 1 3 15,1 4-3-15,4 3 2 16,-1 4 0-16,2 3-1 16,0 9-1-16,3-2 0 0,-3 1 0 15,3-1 1 1,2-1-1-16,2-1 0 16,0-2 1-16,0 0-1 0,15-2 1 15,3 1 1-15,4-6 1 16,2 3 1-16,3 0-3 15,0 3 1-15,6 0-2 16,1 4 4-16,3 2-3 16,13-4-1-16,6-1 0 15,10-9 0-15,8-1 0 16,0-8 1-16,-1-7 0 16,-4 0-1-16,-2-5 1 0,-2-3-1 15,-3 1 1 1,1-2-5-16,-1-2 4 0,-2-4 0 15,3 0 0-15,1 0 0 16,3-6-2-16,-1-10 2 16,-1-3 1-16,2-5 2 15,-5-1-2-15,-2 1-1 16,0-6 2-16,-4-3-1 16,2 0 2-16,-2-7-3 15,-2-9 0-15,1-2-4 16,-4-8 8-16,1-5-3 15,-6 0 1-15,-5 2-1 16,-5 2-1-16,-7 5 2 16,-4 8 0-16,-4 2-3 15,-3 5 2-15,-7 0 4 0,-7 1 1 16,-4-1-3-16,-2 1 1 16,-27-3-4-16,-9 2-2 15,-1 4-16-15,-2 8 1 16,10 7 3-16,7 5 7 15,1 6-22-15,3 8-38 16,3 2-26-16,-4 0-29 16,-1 23-127-16</inkml:trace>
  <inkml:trace contextRef="#ctx0" brushRef="#br0" timeOffset="39947.67">6827 13347 55 0,'0'0'117'0,"0"0"-97"0,0 0 26 0,0 0 28 16,0 0-18-16,0 0-18 15,0 0-12-15,0 0 0 16,-8 0 4-16,8 0-3 16,0 0-3-16,0 0 3 15,-2 0-6-15,2 0 2 16,-2 0-5-16,0 0 10 15,2 0-7-15,0 0-2 16,0 0 1-16,0 0 1 16,0 0-6-16,0 0 6 15,0 2-9-15,0-2 6 16,0 0-9-16,-2 0 6 16,2 0-2-16,0 0-1 0,0 0 1 15,0 0 0-15,0 0 2 16,8 0-1-16,6-2 1 15,1-8 0-15,3-2 0 16,7-6-6-16,8-6 3 16,7-5-4-16,3-4 13 15,1-4-13-15,-2 3-4 16,1 0-2-16,-3 4 0 16,-4 4-1-16,-1 2-1 15,-6 6 0-15,0 3 0 16,-6 6 0-16,-5 1-1 15,-5 6-14-15,-5 2-20 16,-3 0-2-16,0 0-22 0,-3 16-49 16,-2 20-45-1,0 14-135-15</inkml:trace>
  <inkml:trace contextRef="#ctx0" brushRef="#br0" timeOffset="41331.37">5824 14275 389 0,'0'0'153'0,"0"0"-137"15,0 0 9-15,0 0 67 16,0 0-29-16,0 0-43 15,-13 0-14-15,13 0 5 16,0 0 7-16,0 0-3 16,0 0 10-16,2-6 10 15,11 2 8-15,3-3-9 16,3-2-4-16,6-1 0 16,8-4-4-16,5-6 0 0,5-4-8 15,7-6-7-15,4-2-3 16,2 0-8-16,-4 2 4 15,-8 6-4-15,-9 3 0 16,-12 11 0-16,-12 6-3 16,-4 4-67-16,0 4-62 15,-5 31-108-15,-2 11-215 16</inkml:trace>
  <inkml:trace contextRef="#ctx0" brushRef="#br0" timeOffset="42952.66">7895 15268 125 0,'0'0'253'0,"0"0"-218"15,0 0-18-15,0 0 45 16,0 0-9-16,0 0-35 15,-17-6 1-15,15 6 5 16,0 0 1-16,0 0 1 16,-4 0-9-16,4 0-4 15,0 0 14-15,0 0 0 0,0 0 7 16,2 0-6 0,0 0-2-16,0-4-9 0,0 4-3 15,0-10-8-15,0-6-3 16,8-11 14-16,19-10 5 15,7-8 0-15,9-9 0 16,5 0-1-16,4 1-7 16,1 0-4-16,-2 9 0 15,-2-3-4-15,-5 9-3 16,-1 6-1-16,-7 2-1 16,-3 3-1-16,-2 4 1 15,-2-1 0-15,0 4 0 16,-2 2 1-16,-4 3 1 15,-6 4-3-15,-3 5-8 16,-3 2-28-16,-5 4-10 0,6 0-64 16,1 0-47-1,-2 9-72-15,-9 14-212 0</inkml:trace>
  <inkml:trace contextRef="#ctx0" brushRef="#br0" timeOffset="47051.61">1519 16150 366 0,'0'0'94'0,"0"0"-94"16,0 0 39-16,0 0 43 15,0 0-39-15,0 0-25 16,0 0 2-16,0 0 21 16,0 0 12-16,-2 0-11 15,-1 0 0-15,3 0 4 16,-2 0 0-16,-2 0-1 15,2 0-19-15,-3-4-5 0,-1-11-4 16,-4 0-5 0,2-3-9-16,-5 4 6 0,1 0 2 15,-3-4 6 1,-8 2 2-16,-6-2-8 0,0 4-7 16,-2-4-4-16,-2 0 6 15,2 4-4-15,-3 0-2 16,1 5 1-16,-3 5-1 15,-2 0-13-15,-6 4 13 16,-1 0-1-16,-6 4-6 16,-3 9-13-16,-6 2 15 15,2 2 1-15,10-3 1 16,0-4 3-16,13 2 2 16,4-2 0-16,-1 2 2 15,8 1-4-15,-1 0-2 16,1 1 0-16,2 0 1 15,-1 4-1-15,3-4-1 16,5 6 3-16,2 4 0 0,1 6 0 16,1-2 0-16,3 2 0 15,2 2 0-15,4 0-5 16,2 7 5-16,0 1 2 16,0 6 1-16,12 2-5 15,9-2 2-15,13 6 0 16,7-8 0-16,5 2-1 15,5-6 2-15,5-4-2 16,7-5 2-16,12-7-4 0,3-8 1 16,4-2-1-16,-1-11 0 15,-8-3 1-15,3 0 2 16,0-11-10 0,-2-13 8-16,-5-10 2 0,-7-7 0 15,-8-5 1-15,-12-12 2 16,-9-4-1-16,-8 0 2 15,-7-6-3-15,-14 5 8 16,-4 1-2-16,0 4 0 16,-12 10 6-16,-13-2 6 15,-12 10-6-15,-3 4-3 16,-9 2-2-16,-6 7 2 16,-10 4-5-16,-2 1-3 15,2 3-2-15,5 6-6 16,7 4-12-16,4 1-13 0,7 8 1 15,3 0-12 1,2 4-20-16,5 27-42 0,3 13-129 16,3 20-171-16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11-26T01:19:49.12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23611 9954 122 0,'0'0'81'0,"0"0"-72"0,0 0 35 16,0 0 63-16,0 0-40 15,0 0-23-15,0 0 4 16,0 0 9-16,-41 5 3 0,39-5 10 16,-3 0-6-16,-1 0-15 15,2 0-7-15,-1 0-16 16,3 0-3 0,2 0-4-16,0 0 0 0,7 0 9 15,20-2 11 1,12-5 3-16,19-3 5 0,11-2-14 15,12-4-7-15,5-2-6 16,1-2-10-16,4 3 0 16,1 2-2-16,1-2 5 15,3 4-6-15,3 1-2 16,-3-1 1-16,-1 4-1 16,3-1-3-16,0-1-2 15,2-3 0-15,5 0 3 0,2-2-3 16,4-2 1-16,1-1 1 15,-3 5-2-15,1 1 0 16,-10-1 2-16,-11 4-4 16,-10 0 2-16,-9 2 0 15,-7 4 0-15,-9 2 1 16,-6 2 0-16,-8 0 1 16,-9 0 4-16,-7 0 1 15,-11 0-7-15,-5 0 0 16,-6 0 0-16,0 0 0 15,-2 0-4-15,0 0-24 16,0 0-47-16,-2 0-116 16,-16 0-228-16</inkml:trace>
  <inkml:trace contextRef="#ctx0" brushRef="#br0" timeOffset="1113.22">28131 10040 731 0,'0'0'62'0,"0"0"-51"0,0 0-2 0,0 0 64 16,0 0-27-16,0 0-32 16,0 0 3-16,67 0 46 15,-23 0-6 1,12 0-17-16,7 0-14 0,12 0-3 16,14-3-1-16,19-4-8 15,14 1 4-15,20 0-5 16,16 2-4-16,8 0-1 15,7 0-7-15,1 2-1 16,2-1 2-16,1 3 0 16,-11 0-1-16,-8 3 2 15,-21 17-3-15,-20 2 1 16,-11 2 3-16,-17-1-1 16,-7-4-1-16,-6 0 0 0,-10-1-2 15,-5-5 0-15,-5 0-5 16,-10-6-8-1,-1-5-25-15,6 2-52 0,-4-4-106 16,-1 0-257-16</inkml:trace>
  <inkml:trace contextRef="#ctx0" brushRef="#br0" timeOffset="19140.64">16327 11292 110 0,'0'0'93'0,"0"0"-89"16,0 0 3-16,0 0 12 0,0 0-8 15,0 0-8-15,0 0 5 16,0 0 22-16,16 1 19 16,-12-1 17-16,-2 0-5 15,-2 0-30-15,0 0-3 16,0 0 4-16,0 0-10 15,5 0-1-15,-1 0 14 16,-2 0 5-16,0 0-3 0,0 3-2 16,-2 1-15-16,2 2-4 15,-2-3 0-15,4 6-2 16,-4-2-9 0,0 1 1-16,0 1 5 0,0-1 12 15,2-1-14-15,-2 1 3 16,2-1 0-16,0-1 1 15,2-1 3-15,3 2-6 16,-1-7-5-16,6 0-4 16,3 0 6-16,3-18 12 15,0-8 7-15,2-5 3 16,-5-3 2-16,3-2-2 16,-1-2-7-16,-2-4-13 15,-1-1-8-15,1 3 0 16,1 5-1-16,-6 5-3 0,1 7-5 15,-4 7-18 1,-2 6-22-16,-3 9-46 0,-2 1-83 16,0 0-100-16</inkml:trace>
  <inkml:trace contextRef="#ctx0" brushRef="#br0" timeOffset="28443.92">15934 12109 413 0,'0'0'54'0,"0"0"-36"0,0 0 59 0,0 0-3 16,0 0-10-16,0 0 8 15,0 0-2-15,-2-9 0 16,2 9-12-16,0 0-11 16,0 0-10-16,0 0-6 15,0 0 2-15,0 0-2 16,0 0-6-16,0 0 1 16,0 0-2-16,0 0-2 0,0 0 4 15,0 0-6 1,8 2 0-16,2 5 0 0,3 6 1 15,6-2-5-15,1 3-2 16,4 5 2-16,5 1-1 16,0 2 2-16,2 2-7 15,0 2 1-15,0 2-4 16,0 0 0-16,-2 5-4 16,0 4 2-16,-2-3-2 15,-2 2-2-15,-6-4 0 16,4 3-1-16,-3-5 1 15,-2-4 0-15,-2-4-2 16,-6-7 0-16,0-4 0 0,-3-8-11 16,-5 0-13-1,0-3-13-15,0 0-25 0,0-12-18 16,-2-23-58-16,0-12-73 16,0-4-145-16,0 1-141 15</inkml:trace>
  <inkml:trace contextRef="#ctx0" brushRef="#br0" timeOffset="28797.61">16456 12075 476 0,'0'0'160'0,"0"0"-95"0,0 0 63 16,0 0-17-16,0 0-34 15,0 0-38-15,-34 47-7 16,15-23 9-16,-6 8 7 16,-6 6 4-16,-7 6-7 15,-5 6-10-15,-3 2-2 16,-1 2-5-16,1-4-7 15,3-1-12-15,7-9-3 16,7-6-6-16,10-8 0 16,5-6-7-16,7-4-18 15,3-8-27-15,2-3-36 0,0-5-99 16,-4 0-249-16</inkml:trace>
  <inkml:trace contextRef="#ctx0" brushRef="#br0" timeOffset="34708.43">16075 13293 23 0,'0'0'342'0,"0"0"-271"15,0 0-27-15,0 0 10 16,0 0-22-16,0 0-28 16,0 0-2-16,0 0-1 0,2 12 6 15,-2-8 12-15,0-1 10 16,0 1 18-16,0 1 8 15,0-1 0-15,0-2-13 16,0 2-8-16,0-1-2 16,2 2-4-16,3 1-3 15,1 1-1-15,2 5 0 16,2-1 7-16,3 5 3 16,6 4-3-16,1 2 0 15,5 0-8-15,3 2 1 16,3-1-14-16,3 0 4 15,-3 5-12-15,3-4 3 16,-5 7 3-16,-3-6-2 0,-4 0 7 16,-4-6-7-1,-2 0-4-15,-3-3-1 0,-2-2-1 16,-2-6-3-16,-2-3-29 16,-2-5-54-16,3 0-71 15,1-9-159-15,3-16 2 16</inkml:trace>
  <inkml:trace contextRef="#ctx0" brushRef="#br0" timeOffset="35079.11">16483 13305 302 0,'0'0'408'0,"0"0"-304"0,0 0-25 16,0 0 38-16,0 0-41 15,0 0-43-15,-136 134-7 16,109-92-2-16,-4 8 2 0,2-2-7 16,0-1-8-16,2-5-9 15,5-8 2 1,2-4-4-16,2-6-1 0,5-6-24 16,3-3-42-16,10-10-38 15,0-2-143-15,8 2-159 16</inkml:trace>
  <inkml:trace contextRef="#ctx0" brushRef="#br0" timeOffset="40410.18">17031 14305 313 0,'0'0'123'0,"0"0"-54"0,0 0 8 16,0 0-29-16,0 0-19 15,0 0-15-15,0 0-1 16,0 0 4-16,-4 0 9 16,4 0 8-16,0 0 5 15,-3 0-3-15,3 0 4 16,-2 3-8-16,2-2-5 16,0 1 6-16,0 2-8 15,0-3 4-15,0 8 0 16,0-1-8-16,0 5 6 15,11-1-3-15,5 7 2 16,1 1-12-16,4 5 7 0,3 2-2 16,0 1-4-1,-1 7-13-15,4-6 7 0,-3 4-1 16,3 3-4-16,0-10-1 16,-3-2 1-16,0-4-4 15,-1-6 1-15,-4 0 0 16,-2-6-1-16,-1 3 0 15,-3-8 0-15,-7 1-1 16,3-2-2-16,-4 1-9 16,-1-3-22-16,5 0-52 15,0 0-81-15,0-5-240 16</inkml:trace>
  <inkml:trace contextRef="#ctx0" brushRef="#br0" timeOffset="40732.28">17311 14355 690 0,'0'0'105'0,"0"0"-45"0,0 0 34 16,-153 127-12-16,111-85-58 16,4-4-9-16,4-4-12 15,8-1-3-15,3-8-3 16,7 1-30-16,5-2-85 15,7-1-121-15,4-2-143 16</inkml:trace>
  <inkml:trace contextRef="#ctx0" brushRef="#br0" timeOffset="43739.87">16052 15096 349 0,'0'0'189'0,"0"0"-142"0,0 0-7 0,0 0 21 16,0 0-26-16,0 0-24 16,0 0 2-16,0 0 19 15,0 0 9-15,0 0 2 16,0 6 3-16,0-6-10 16,0 3 5-16,0 0 1 15,0 2-7-15,5 5-5 16,15 8 6-16,5 0 1 15,4 5-10-15,6 4-8 16,5 4-4-16,1 1-2 16,1 2 0-16,-2 1-2 0,-3-6-8 15,-2 1 2-15,-4 0-2 16,-5-2 3-16,-4-2-6 16,-3 2 2-16,-4-10-2 15,-3 4-6-15,-4-8-8 16,-1 0-44-16,-1-6-65 15,-2-8-165-15,0 0-293 16</inkml:trace>
  <inkml:trace contextRef="#ctx0" brushRef="#br0" timeOffset="44063.51">16436 15021 535 0,'0'0'183'0,"0"0"-144"0,0 0 43 0,-122 56 31 15,88-20-51 1,-6 10-29-16,-5 13-4 0,-4 3 1 16,1 1 0-16,2 0-10 15,7-5-12-15,5-1-8 16,10-13-1-16,5-7-63 16,13-6-123-16,2-19-269 15</inkml:trace>
  <inkml:trace contextRef="#ctx0" brushRef="#br0" timeOffset="47516.3">1684 10887 57 0,'0'0'141'0,"0"0"-98"0,0 0 12 16,0 0 14-16,0 0-11 16,0 0-14-16,0 0-4 15,0-3 14-15,0 3 7 16,-4 0-11-16,-1 0 10 0,0 0-11 15,1 0 7-15,0 0-4 16,2 0-10-16,-1 0-4 16,-1 0-1-16,2 0-1 15,0 0-5-15,-1 0-9 16,-4 0-15-16,-2-2 4 16,-7-10-8-16,1 0 4 15,-5-2 0-15,-5-4 0 16,-1-1-1-16,-5 2-4 15,-5 1 2-15,-2-1-1 16,-4 6-2-16,-3 3-1 16,-1 4 2-16,-2 2-1 15,6 0 4-15,5 2-2 16,-1 0 6-16,2 0 0 0,-2 0-3 16,-2 0-5-16,0 0 0 15,0 13-1 1,0-3-5-16,4 7 4 0,5 0-5 15,0 2 3-15,2 3 3 16,-9 0 1-16,4 6 3 16,-4-2-7-16,3 4 6 15,6 4-2-15,0 1 3 16,6 3-4-16,4-3 0 16,3 8 1-16,1 0 1 15,6 2-2-15,2-1 1 16,7 2-1-16,0 3 0 15,0 5-2-15,22 4 1 16,5 4 0-16,6-2 1 0,5-1 1 16,9-9-1-16,13-2-2 15,7-4-4-15,11-9-2 16,4-6 5-16,-3-10-3 16,-2-17-2-16,6-2-6 15,2-19 7-15,-3-25 5 16,-2-15 0-16,-11-9 2 15,-9-12 5-15,-12-10-2 16,-15-2 1-16,-9-1-1 16,-10 9 0-16,-12 12-1 15,-2 12 5-15,0 10 13 16,-23 7-6-16,-6 9 8 0,-9 0-6 16,-6 4-14-1,-9 3 8-15,-10 2-10 0,-6 3 1 16,-11 4-2-16,-5 8-19 15,-9 8-19-15,-4 2-10 16,-8 8-26-16,-1 23-63 16,11 9-107-16,13 8-56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3AFAD-6351-082A-4243-41F3B7C99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3DD9DE-9A66-82C7-37A7-A0DE859B1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C333E3-A809-EB79-98C0-C877CAB0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FD53E3-F955-70F4-6894-0BF621B0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2D9740-FE91-C155-DB56-866193E1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50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C283D-65FC-07E3-55C2-6CC4254B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919FC1-CA75-1904-EDA5-1751435C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38211E-EA30-B3E2-F7DA-BC3149C6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B2D6BA-DB8E-CF93-8F8F-4C99D94B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C3CC6-8454-F984-F94C-5EEF1383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721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0A0FF3-9C7C-1774-7F6C-FFF6E328C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46E0E3-EC55-733B-E1E7-6A24D1A4A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2EB4E6-5C5B-9C25-2190-543F9A7D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325B9-AC8B-51AF-F47E-65721C2A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878E-2327-AB97-223D-5CAB1982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72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ED5FD-EA9A-5408-EB33-C0C664B5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207024-F03F-E02F-8019-177AD7FD4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D3054A-A64A-6A56-2616-252D4692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D7254-DFFB-0BC2-2302-5CD14E73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756BEE-97FD-44B6-8634-7D4089A5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7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D1028-8CBF-DEE6-FA83-F9364EB7C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776B69-88A9-4FC7-90C2-291DF2E1B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EDE518-1DC1-B3EA-FC6F-74FF7131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82091-27AC-609B-8D16-441D338B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99B19-53D2-D447-6EAE-BAAD285C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82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6285-C800-ADE9-1B32-BBE1F24D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592774-4B54-DB31-61D0-A255FE2DD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B8A60D-E16F-6020-02CD-DE1FFDEB5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CFA3A-66A0-332C-DD54-347DB111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105B02-6969-64BD-5EB9-B0F121CF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B831CD-E730-2803-6745-689840BF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5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FD8C9-E26D-78FF-C343-94B3984C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3837A1-D89D-996E-9252-72FE3C949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819263-4BF0-6C0A-F2D6-EB60FD85A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B7E9AC-33E8-1053-E4CB-20A3D9C3A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34345D-A5B0-1F75-3328-005701CE0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7E71BB1-6A67-5FA4-93DB-24AA06CC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13AB46-829D-1DE3-7D29-8CAB400A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2936F8-FDAF-CF73-A170-9C910C5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3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CE93B-F6E0-0005-EBC9-824C7124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02AB52-60C7-13D5-8AAF-9306B16D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A8A7E4-E102-ED03-3394-13D2132E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D68AA7-856B-2ABE-5B4B-745A74DA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45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1DFE6A-F57C-2951-FFE2-EBCB6CEE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400C1B-C3C1-41B4-B089-C7473D846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4B23FB-F1DB-927B-A09D-015208E6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3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8D662-64AB-B435-30DA-EAFAD36B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F93BD3-711E-FD92-59AB-2AA6B7ED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65BF27-B847-52C6-5978-9FEF0A8C9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8A3C54-FC3F-2BB7-67E3-332BE455E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C4C76A-3FC5-1EA6-4DF3-ABAC3448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20C221-31B0-1F0E-E297-DF8B5BBE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79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96F02-5DE3-F2DC-0E96-0156CE64C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868ADB-AA1E-0ACE-24A4-F36E2D9AC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422D99-3225-8BEC-2279-1B69D6B9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5C948F-AC82-2ED7-FA24-E55C6B89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3797C0-0FA6-E8F6-F3DB-067B03F2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6D55-40B9-8C7D-AE88-34AD52EA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32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AE4C21-9656-03B6-0026-4C543A1B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2AC7EC-6B33-2178-A3CA-218746A5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88503-5DD1-BB46-6DB6-551151F27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96663-F3B9-437E-9E22-F13C4C3850A3}" type="datetimeFigureOut">
              <a:rPr lang="pt-BR" smtClean="0"/>
              <a:t>25/11/2025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12600E-1AD3-8B74-7D35-272F8AB87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118EAC-2F00-EF15-5B63-0055C8DA9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4BDC-4BCE-4E0C-B63F-9EF137EAFB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9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oes.grancursosonline.com.br/concursos/furb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hyperlink" Target="https://questoes.grancursosonline.com.br/prova/prefeitura-de-guabiruba-sc-2024-furb-analista-de-gestao-de-pessoas" TargetMode="External"/><Relationship Id="rId4" Type="http://schemas.openxmlformats.org/officeDocument/2006/relationships/hyperlink" Target="https://questoes.grancursosonline.com.br/concursos/2024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oes.grancursosonline.com.br/concursos/furb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hyperlink" Target="https://questoes.grancursosonline.com.br/prova/prefeitura-de-guabiruba-sc-2024-furb-analista-de-gestao-de-pessoas" TargetMode="External"/><Relationship Id="rId4" Type="http://schemas.openxmlformats.org/officeDocument/2006/relationships/hyperlink" Target="https://questoes.grancursosonline.com.br/concursos/2024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oes.grancursosonline.com.br/concursos/fundatec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hyperlink" Target="https://questoes.grancursosonline.com.br/prova/ghc-rs-2025-fundatec-analista-de-gestao-de-pessoas" TargetMode="External"/><Relationship Id="rId4" Type="http://schemas.openxmlformats.org/officeDocument/2006/relationships/hyperlink" Target="https://questoes.grancursosonline.com.br/concursos/2025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questoes.grancursosonline.com.br/concursos/furb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hyperlink" Target="https://questoes.grancursosonline.com.br/prova/prefeitura-de-guabiruba-sc-2024-furb-analista-de-gestao-de-pessoas" TargetMode="External"/><Relationship Id="rId4" Type="http://schemas.openxmlformats.org/officeDocument/2006/relationships/hyperlink" Target="https://questoes.grancursosonline.com.br/concursos/2024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380D3D3E-8C7B-1178-05FD-16300D88A34E}"/>
              </a:ext>
            </a:extLst>
          </p:cNvPr>
          <p:cNvSpPr txBox="1"/>
          <p:nvPr/>
        </p:nvSpPr>
        <p:spPr>
          <a:xfrm>
            <a:off x="211016" y="170822"/>
            <a:ext cx="687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DEVOLUÇÃO DE MERCADORIAS</a:t>
            </a: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F94DB02F-8C05-BF1A-6F91-3D735C684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FA2C00-766F-B472-845E-D3AFE0C49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9117726-13E3-7F06-69FC-65D1AAEC644A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BC12D1-96FD-0D8D-3917-A31AC5E74C75}"/>
              </a:ext>
            </a:extLst>
          </p:cNvPr>
          <p:cNvSpPr txBox="1"/>
          <p:nvPr/>
        </p:nvSpPr>
        <p:spPr>
          <a:xfrm>
            <a:off x="211016" y="170822"/>
            <a:ext cx="607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PESSOAS- TIPOS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C7CB5A0-00B9-EF03-F8B8-1AED45E27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14BA057-6358-E963-B373-875BE8DF34B8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Modelo Comportamental ou Humanista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Nesse modelo, os aspectos emocionais e sociais dos colaboradores ganham destaque. Ele prioriza a motivação, a liderança e o clima organizacional. Além disso, valoriza o relacionamento interpessoal como ferramenta de produtividade. Um bom exemplo são organizações que realizam programas de reconhecimento e qualidade de vida no trabalho.</a:t>
            </a:r>
          </a:p>
        </p:txBody>
      </p:sp>
    </p:spTree>
    <p:extLst>
      <p:ext uri="{BB962C8B-B14F-4D97-AF65-F5344CB8AC3E}">
        <p14:creationId xmlns:p14="http://schemas.microsoft.com/office/powerpoint/2010/main" val="3625946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2CCE0-AD37-8568-E482-FFDD96040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11B1406-B110-AAB3-B913-DB89A9C5278F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00CB53-C09B-F18D-3895-81E35E98D89E}"/>
              </a:ext>
            </a:extLst>
          </p:cNvPr>
          <p:cNvSpPr txBox="1"/>
          <p:nvPr/>
        </p:nvSpPr>
        <p:spPr>
          <a:xfrm>
            <a:off x="211016" y="170822"/>
            <a:ext cx="607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PESSOAS- TIPOS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3860630-03A6-9735-8950-B0DD089EB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5ACC06D-C533-2783-1DEC-10671C544413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Modelo Estratégico de Gestão de Pessoas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Aqui, a gestão de pessoas integra-se ao planejamento organizacional. O RH atua como parceiro de negócios, contribuindo para metas e resultados. Portanto, o foco é alinhar o desenvolvimento humano às estratégias corporativas. Por exemplo, empresas que definem metas de desempenho em conjunto com gestores e equipes.</a:t>
            </a:r>
          </a:p>
        </p:txBody>
      </p:sp>
    </p:spTree>
    <p:extLst>
      <p:ext uri="{BB962C8B-B14F-4D97-AF65-F5344CB8AC3E}">
        <p14:creationId xmlns:p14="http://schemas.microsoft.com/office/powerpoint/2010/main" val="389119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E571CA-8E65-1C62-CCB8-AD73519B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E169C185-1FC6-D9E4-A52C-AAE61A33780C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6E5EE8-7AB1-1CFF-6242-6011A162B631}"/>
              </a:ext>
            </a:extLst>
          </p:cNvPr>
          <p:cNvSpPr txBox="1"/>
          <p:nvPr/>
        </p:nvSpPr>
        <p:spPr>
          <a:xfrm>
            <a:off x="211016" y="170822"/>
            <a:ext cx="607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PESSOAS- TIPOS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589960CE-1455-5A57-40D1-0A9B34BFF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3D35389-1F64-58AB-A6FB-9CD81FD4DC46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Modelo por Competências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Esse modelo foca no desenvolvimento e na aplicação de competências técnicas e comportamentais que geram valor para a empresa. Assim, as organizações avaliam seus profissionais por resultados e comportamentos esperados. Um exemplo prático são companhias que utilizam matriz de competências para orientar promoções e treinamentos.</a:t>
            </a:r>
          </a:p>
        </p:txBody>
      </p:sp>
    </p:spTree>
    <p:extLst>
      <p:ext uri="{BB962C8B-B14F-4D97-AF65-F5344CB8AC3E}">
        <p14:creationId xmlns:p14="http://schemas.microsoft.com/office/powerpoint/2010/main" val="374727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D65CE-7AAC-66B1-7219-E59070A9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F5AFCEC-F22F-D41B-BA90-471112F14043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27F94D-EFD2-915A-5D8F-7EADB6F3596B}"/>
              </a:ext>
            </a:extLst>
          </p:cNvPr>
          <p:cNvSpPr txBox="1"/>
          <p:nvPr/>
        </p:nvSpPr>
        <p:spPr>
          <a:xfrm>
            <a:off x="211016" y="170822"/>
            <a:ext cx="607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PESSOAS- TIPOS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0F10DB5-3263-5E9B-38C6-BECBFC069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5627A05-5B92-CF9D-3B05-4A63975270AF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Modelo Participativo ou Colaborativo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O modelo participativo estimula o envolvimento dos colaboradores nas decisões e processos organizacionais. Por outro lado, reduz a hierarquia e promove o trabalho em equipe. Desse modo, surgem empresas que utilizam gestão compartilhada, </a:t>
            </a:r>
            <a:r>
              <a:rPr lang="pt-BR" sz="2400" i="1" dirty="0">
                <a:solidFill>
                  <a:schemeClr val="bg1"/>
                </a:solidFill>
              </a:rPr>
              <a:t>feedback</a:t>
            </a:r>
            <a:r>
              <a:rPr lang="pt-BR" sz="2400" dirty="0">
                <a:solidFill>
                  <a:schemeClr val="bg1"/>
                </a:solidFill>
              </a:rPr>
              <a:t> contínuo e equipes multifuncionais para fortalecer o engajamento.</a:t>
            </a:r>
          </a:p>
        </p:txBody>
      </p:sp>
    </p:spTree>
    <p:extLst>
      <p:ext uri="{BB962C8B-B14F-4D97-AF65-F5344CB8AC3E}">
        <p14:creationId xmlns:p14="http://schemas.microsoft.com/office/powerpoint/2010/main" val="1121119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CF0464-B023-07F2-30D1-3D18C991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6AF7730-86A1-52BA-5A69-B1574FA89FE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E782D8-A792-3843-5991-41E4D16E4E41}"/>
              </a:ext>
            </a:extLst>
          </p:cNvPr>
          <p:cNvSpPr txBox="1"/>
          <p:nvPr/>
        </p:nvSpPr>
        <p:spPr>
          <a:xfrm>
            <a:off x="211016" y="170822"/>
            <a:ext cx="7025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OBJETIVO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D56D014-2ACE-A0D9-1E16-4E3061FFF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68E30D-1ABF-BEF9-28AF-449E69AB17D4}"/>
              </a:ext>
            </a:extLst>
          </p:cNvPr>
          <p:cNvSpPr txBox="1"/>
          <p:nvPr/>
        </p:nvSpPr>
        <p:spPr>
          <a:xfrm>
            <a:off x="211016" y="1263974"/>
            <a:ext cx="11769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O principal objetivo da gestão de pessoas é alinhar o desempenho humano aos resultados organizacionais. Esse alinhamento ocorre por meio do desenvolvimento de competências, da motivação e da criação de um ambiente favorável ao crescimento. Ao valorizar o potencial das pessoas, a empresa melhora a produtividade, reduz conflitos internos e fortalece a cultura organizacional. Dessa forma, a gestão de pessoas torna-se um instrumento estratégico para o alcance de metas e o crescimento sustentável.</a:t>
            </a:r>
            <a:endParaRPr lang="pt-BR" sz="11500" i="0" dirty="0">
              <a:solidFill>
                <a:schemeClr val="bg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4BD6A63-7C26-DC05-44F4-FEE610A4466E}"/>
                  </a:ext>
                </a:extLst>
              </p14:cNvPr>
              <p14:cNvContentPartPr/>
              <p14:nvPr/>
            </p14:nvContentPartPr>
            <p14:xfrm>
              <a:off x="214560" y="3667320"/>
              <a:ext cx="9844560" cy="30103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4BD6A63-7C26-DC05-44F4-FEE610A446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200" y="3657960"/>
                <a:ext cx="9863280" cy="302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638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115705-9118-BEEB-9E08-4D95849DC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2261DA1-FCE9-2FD0-DF83-EF02A29A77FC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C1C65F-659F-886A-CF59-F23B5A299BCA}"/>
              </a:ext>
            </a:extLst>
          </p:cNvPr>
          <p:cNvSpPr txBox="1"/>
          <p:nvPr/>
        </p:nvSpPr>
        <p:spPr>
          <a:xfrm>
            <a:off x="211016" y="170822"/>
            <a:ext cx="8072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DA QUALIDADE - PRINCÍPIOS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8BAAC59-C3BD-4E02-D108-800E28A6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51BB6C-4295-D05C-1895-94A32CC2DFF8}"/>
              </a:ext>
            </a:extLst>
          </p:cNvPr>
          <p:cNvSpPr txBox="1"/>
          <p:nvPr/>
        </p:nvSpPr>
        <p:spPr>
          <a:xfrm>
            <a:off x="211016" y="1263974"/>
            <a:ext cx="70932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de pessoas se apoia em princípios que orientam o comportamento organizacional e sustentam a relação entre empresa e colaboradores. Esses fundamentos determinam a forma como as pessoas são tratadas, motivadas e desenvolvidas. Além disso, fatores como cultura organizacional, liderança e comunicação influenciam diretamente a aplicação desses princípios no dia a dia corporativo.</a:t>
            </a:r>
            <a:endParaRPr 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A62DA49-7CE8-2532-D149-AFE324E63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9469622"/>
              </p:ext>
            </p:extLst>
          </p:nvPr>
        </p:nvGraphicFramePr>
        <p:xfrm>
          <a:off x="5998029" y="1215851"/>
          <a:ext cx="7815942" cy="367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742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6A4241-9E62-1000-8DD9-AC6BB6A47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69C358D1-EEA4-A0D0-5F05-8A85C2051445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F763E2-A879-5BF8-D570-BD41BDD51FAB}"/>
              </a:ext>
            </a:extLst>
          </p:cNvPr>
          <p:cNvSpPr txBox="1"/>
          <p:nvPr/>
        </p:nvSpPr>
        <p:spPr>
          <a:xfrm>
            <a:off x="211016" y="170822"/>
            <a:ext cx="738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PRINCÍPIOS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928CA689-ABB3-E32D-3981-5A36233F0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274FB49-C403-E28B-C02B-625C8E3EB928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Cultura e valores organizacionais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de pessoas deve refletir a cultura e os valores da empresa. Por outro lado, quando esses elementos não estão alinhados, surgem conflitos e baixa motivação. Desse modo, compartilhar princípios comuns fortalece o senso de identidade e o engajamento das equipes.</a:t>
            </a:r>
          </a:p>
        </p:txBody>
      </p:sp>
    </p:spTree>
    <p:extLst>
      <p:ext uri="{BB962C8B-B14F-4D97-AF65-F5344CB8AC3E}">
        <p14:creationId xmlns:p14="http://schemas.microsoft.com/office/powerpoint/2010/main" val="114106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F3915E-0740-CE44-E8B5-0BBEE6AC8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CCD343F-3CB3-8296-78F5-89816A6E903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DD6191-28E5-1AAA-D3A2-97DA4EF3A0E0}"/>
              </a:ext>
            </a:extLst>
          </p:cNvPr>
          <p:cNvSpPr txBox="1"/>
          <p:nvPr/>
        </p:nvSpPr>
        <p:spPr>
          <a:xfrm>
            <a:off x="211016" y="170822"/>
            <a:ext cx="738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PRINCÍPIOS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E4D48F0A-7702-81A8-48BF-51945839B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D38943-CC8C-4E4B-2050-FFEC4C7A6A52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Valorização do ser humano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Reconhece o colaborador como o principal ativo da empresa. Quando as pessoas se sentem valorizadas, demonstram mais engajamento, produtividade e lealdade. Assim, esse princípio se torna a base da motivação e da construção de ambientes de trabalho saudáveis e cooperativos.</a:t>
            </a:r>
          </a:p>
        </p:txBody>
      </p:sp>
    </p:spTree>
    <p:extLst>
      <p:ext uri="{BB962C8B-B14F-4D97-AF65-F5344CB8AC3E}">
        <p14:creationId xmlns:p14="http://schemas.microsoft.com/office/powerpoint/2010/main" val="363178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89C6C-88BE-70EB-1B6E-6E1BC3E8B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44895F0-2616-5927-E07E-B75ED113ED96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968EA1-2B8B-8307-B8F3-07189A2F4B46}"/>
              </a:ext>
            </a:extLst>
          </p:cNvPr>
          <p:cNvSpPr txBox="1"/>
          <p:nvPr/>
        </p:nvSpPr>
        <p:spPr>
          <a:xfrm>
            <a:off x="211016" y="170822"/>
            <a:ext cx="738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PRINCÍPIOS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86CC607-8835-F8EB-DC26-278C4753A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2F2F2C-F593-0E70-8996-90B953FC220C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Comunicação transparente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 troca clara e contínua de informações fortalece a confiança entre líderes e equipes. Além disso, uma comunicação eficaz reduz ruídos, evita conflitos e garante que todos compreendam os objetivos e valores organizacionais de forma alinhada e participativa.</a:t>
            </a:r>
          </a:p>
        </p:txBody>
      </p:sp>
    </p:spTree>
    <p:extLst>
      <p:ext uri="{BB962C8B-B14F-4D97-AF65-F5344CB8AC3E}">
        <p14:creationId xmlns:p14="http://schemas.microsoft.com/office/powerpoint/2010/main" val="862443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4FB2B-A39B-F603-1E3B-26566FA1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462CCB1-A23E-BFDC-65A0-22F8AC9DBDEA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50DAF7-21C1-97D0-6C69-534695AE79BA}"/>
              </a:ext>
            </a:extLst>
          </p:cNvPr>
          <p:cNvSpPr txBox="1"/>
          <p:nvPr/>
        </p:nvSpPr>
        <p:spPr>
          <a:xfrm>
            <a:off x="211016" y="170822"/>
            <a:ext cx="738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PRINCÍPIOS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8AD2EE3-6595-1511-47BF-829A0C23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4A45A61-7BB7-F9D1-A61F-E9C3E5601BFE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Liderança humanizada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O líder atua como orientador e facilitador do desenvolvimento das pessoas. Desse modo, a liderança humanizada enfatiza a empatia, o diálogo e o reconhecimento. Por exemplo, líderes que escutam suas equipes inspiram comportamentos positivos e fortalecem o senso de pertencimento.</a:t>
            </a:r>
          </a:p>
        </p:txBody>
      </p:sp>
    </p:spTree>
    <p:extLst>
      <p:ext uri="{BB962C8B-B14F-4D97-AF65-F5344CB8AC3E}">
        <p14:creationId xmlns:p14="http://schemas.microsoft.com/office/powerpoint/2010/main" val="254627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8A4464E-B437-8ED5-7E15-BDBF84641C1E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55F84CE-9C7D-2C52-02AA-D99AA77E927A}"/>
              </a:ext>
            </a:extLst>
          </p:cNvPr>
          <p:cNvSpPr/>
          <p:nvPr/>
        </p:nvSpPr>
        <p:spPr>
          <a:xfrm>
            <a:off x="7217229" y="1480456"/>
            <a:ext cx="3559629" cy="33636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003839-1E1C-E890-9A49-C84239A073A3}"/>
              </a:ext>
            </a:extLst>
          </p:cNvPr>
          <p:cNvSpPr txBox="1"/>
          <p:nvPr/>
        </p:nvSpPr>
        <p:spPr>
          <a:xfrm>
            <a:off x="211016" y="170822"/>
            <a:ext cx="7051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SUMÁRIO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507CDE2-F77F-0E7A-1DCC-AFECE2159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157852"/>
              </p:ext>
            </p:extLst>
          </p:nvPr>
        </p:nvGraphicFramePr>
        <p:xfrm>
          <a:off x="-286657" y="1643743"/>
          <a:ext cx="6622143" cy="445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1EA140A-8101-ECE8-87DF-5D0CFC629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05000"/>
            <a:ext cx="2296885" cy="2296885"/>
          </a:xfrm>
          <a:prstGeom prst="rect">
            <a:avLst/>
          </a:prstGeom>
        </p:spPr>
      </p:pic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C77FA184-86FE-292E-70D5-C4B78EF003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Tinta 2">
                <a:extLst>
                  <a:ext uri="{FF2B5EF4-FFF2-40B4-BE49-F238E27FC236}">
                    <a16:creationId xmlns:a16="http://schemas.microsoft.com/office/drawing/2014/main" id="{0E01EB01-A292-A96E-000C-873E1D319C05}"/>
                  </a:ext>
                </a:extLst>
              </p14:cNvPr>
              <p14:cNvContentPartPr/>
              <p14:nvPr/>
            </p14:nvContentPartPr>
            <p14:xfrm>
              <a:off x="843480" y="2256480"/>
              <a:ext cx="2505600" cy="893520"/>
            </p14:xfrm>
          </p:contentPart>
        </mc:Choice>
        <mc:Fallback>
          <p:pic>
            <p:nvPicPr>
              <p:cNvPr id="3" name="Tinta 2">
                <a:extLst>
                  <a:ext uri="{FF2B5EF4-FFF2-40B4-BE49-F238E27FC236}">
                    <a16:creationId xmlns:a16="http://schemas.microsoft.com/office/drawing/2014/main" id="{0E01EB01-A292-A96E-000C-873E1D319C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4120" y="2247120"/>
                <a:ext cx="2524320" cy="9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26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CAF291-506F-5C5F-A898-62336F88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4ADE1AC-1D9E-688F-7A47-5ADE1223C1A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B7624A-830E-8A97-39A5-48418AE0E46C}"/>
              </a:ext>
            </a:extLst>
          </p:cNvPr>
          <p:cNvSpPr txBox="1"/>
          <p:nvPr/>
        </p:nvSpPr>
        <p:spPr>
          <a:xfrm>
            <a:off x="211016" y="170822"/>
            <a:ext cx="738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PRINCÍPIOS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52CCF7E4-DE6A-C3A1-C899-BFFAE7E6D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9D8EC37-98F1-2BD8-75D7-04ED88D155CE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Meritocracia e reconhecimento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Valoriza o desempenho individual e coletivo por meio de recompensas justas. Assim, a meritocracia estimula o comprometimento, melhora o clima organizacional e promove o senso de justiça dentro da empresa, reforçando o vínculo entre esforço e resultado.</a:t>
            </a:r>
          </a:p>
        </p:txBody>
      </p:sp>
    </p:spTree>
    <p:extLst>
      <p:ext uri="{BB962C8B-B14F-4D97-AF65-F5344CB8AC3E}">
        <p14:creationId xmlns:p14="http://schemas.microsoft.com/office/powerpoint/2010/main" val="4125257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95FE40-A990-DAD6-A4DB-E8C02C16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399466A-15FF-BAC0-BD1B-48D82BEC33DD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7918DA-D07A-8A02-F413-849E1F10A480}"/>
              </a:ext>
            </a:extLst>
          </p:cNvPr>
          <p:cNvSpPr txBox="1"/>
          <p:nvPr/>
        </p:nvSpPr>
        <p:spPr>
          <a:xfrm>
            <a:off x="211016" y="170822"/>
            <a:ext cx="738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PRINCÍPIOS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889AC76-345A-A163-CC04-8A003420B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AFD413F-8BBE-F31A-7E03-20D715CF38F7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Desenvolvimento contínuo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Envolve o aprimoramento das competências técnicas e comportamentais dos profissionais. Portanto, a aprendizagem constante impulsiona a inovação e garante que a empresa acompanhe as mudanças do mercado, fortalecendo sua competitividade e sustentabilidade a longo prazo.</a:t>
            </a:r>
          </a:p>
        </p:txBody>
      </p:sp>
    </p:spTree>
    <p:extLst>
      <p:ext uri="{BB962C8B-B14F-4D97-AF65-F5344CB8AC3E}">
        <p14:creationId xmlns:p14="http://schemas.microsoft.com/office/powerpoint/2010/main" val="3878341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3E6A5F-D6D3-AA6C-7051-AE6193EE3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328FE2E-A046-0D87-43FA-2C80333EA49F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D76DFC3-6EAD-ECC3-8D57-44FDC9A72F98}"/>
              </a:ext>
            </a:extLst>
          </p:cNvPr>
          <p:cNvSpPr txBox="1"/>
          <p:nvPr/>
        </p:nvSpPr>
        <p:spPr>
          <a:xfrm>
            <a:off x="211016" y="170822"/>
            <a:ext cx="719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PROCESSO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D598816-E8FE-1252-D18E-999C0BC16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E467136-0178-F1EE-419E-3774A5CF7F21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de pessoas funciona por meio de etapas que conectam as necessidades da empresa ao potencial dos colaboradores. Cada fase contribui para atrair, desenvolver e reter talentos de forma estruturada. Além disso, o processo ocorre de modo contínuo e integrado, envolvendo planejamento, capacitação, avaliação e reconhecimento, o que garante resultados sustentáveis e melhoria constante do desempenho.</a:t>
            </a:r>
            <a:endParaRPr lang="pt-BR" sz="32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7298C27-B691-73CB-CB12-F517453D54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079069"/>
              </p:ext>
            </p:extLst>
          </p:nvPr>
        </p:nvGraphicFramePr>
        <p:xfrm>
          <a:off x="562428" y="1215851"/>
          <a:ext cx="11588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271F0053-31E7-25F2-DD4A-8F084C6A696E}"/>
                  </a:ext>
                </a:extLst>
              </p14:cNvPr>
              <p14:cNvContentPartPr/>
              <p14:nvPr/>
            </p14:nvContentPartPr>
            <p14:xfrm>
              <a:off x="1126800" y="4541040"/>
              <a:ext cx="10204560" cy="25056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271F0053-31E7-25F2-DD4A-8F084C6A69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17440" y="4531680"/>
                <a:ext cx="10223280" cy="2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82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EB2AB-11D0-5208-8BF5-25EA29025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9E055215-81D3-3C6F-F945-CEEEF6C66A0C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4324A2-7762-A6A2-76FF-DBA2F4B0F079}"/>
              </a:ext>
            </a:extLst>
          </p:cNvPr>
          <p:cNvSpPr txBox="1"/>
          <p:nvPr/>
        </p:nvSpPr>
        <p:spPr>
          <a:xfrm>
            <a:off x="211016" y="170822"/>
            <a:ext cx="719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PROCESSO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E6BED73B-AB65-AE8F-DACB-1B8047C39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7665D2-EA06-388F-5CC4-8C4BF2C8599F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Define as necessidades de talentos da organização, identificando cargos, perfis e competências essenciais. Dessa forma, as contratações ocorrem de maneira estratégica e alinhada aos objetivos do negócio. Por exemplo, empresas que planejam bem suas equipes reduzem custos e evitam contratações desnecessárias.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CFFA93C-4CAD-7A1B-BE88-C8429458B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351644"/>
              </p:ext>
            </p:extLst>
          </p:nvPr>
        </p:nvGraphicFramePr>
        <p:xfrm>
          <a:off x="562428" y="1215851"/>
          <a:ext cx="11588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9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9ACDD8-93A2-B02A-F60F-CA43AC6CC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CD97CED-9A7A-318E-D6A8-1CD646D76F50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C866CA-3EDA-DD29-3C8E-5E84EF029BA3}"/>
              </a:ext>
            </a:extLst>
          </p:cNvPr>
          <p:cNvSpPr txBox="1"/>
          <p:nvPr/>
        </p:nvSpPr>
        <p:spPr>
          <a:xfrm>
            <a:off x="211016" y="170822"/>
            <a:ext cx="719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PROCESSO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5381CDB-05AA-0C33-4EC1-07498AF1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DD31F07-0C8A-5AE5-9814-FA78FB4365C2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Busca e escolhe profissionais com o perfil adequado às funções disponíveis. Além disso, utiliza entrevistas, testes e dinâmicas para avaliar competências técnicas e comportamentais. Assim, a empresa garante maior aderência entre o perfil do colaborador e a cultura organizacional, reduzindo a rotatividade.</a:t>
            </a:r>
            <a:endParaRPr lang="pt-BR" sz="48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107BE64-9175-0FC2-FAD5-2243ED0686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287265"/>
              </p:ext>
            </p:extLst>
          </p:nvPr>
        </p:nvGraphicFramePr>
        <p:xfrm>
          <a:off x="562428" y="1215851"/>
          <a:ext cx="11588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857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6CCD0-D0FE-B4B2-8FF5-94A775F72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9F1A2AE-F7AE-D57E-97D4-96D02BD04A99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5928BD-FE45-D43C-B8FD-67B7AF37EB6F}"/>
              </a:ext>
            </a:extLst>
          </p:cNvPr>
          <p:cNvSpPr txBox="1"/>
          <p:nvPr/>
        </p:nvSpPr>
        <p:spPr>
          <a:xfrm>
            <a:off x="211016" y="170822"/>
            <a:ext cx="719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PROCESSO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6F2F451-D5C5-F89F-7F99-04FC34AE7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A811E50-635F-E520-35B8-1A60F7A0811F}"/>
              </a:ext>
            </a:extLst>
          </p:cNvPr>
          <p:cNvSpPr txBox="1"/>
          <p:nvPr/>
        </p:nvSpPr>
        <p:spPr>
          <a:xfrm>
            <a:off x="211016" y="1263974"/>
            <a:ext cx="11769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Apresenta ao novo colaborador a missão, os valores e os processos internos da empresa. Essa etapa é essencial para reduzir a ansiedade inicial e facilitar a adaptação. Por outro lado, quando negligenciada, pode gerar desmotivação precoce e queda de produtividade.</a:t>
            </a:r>
            <a:endParaRPr lang="pt-BR" sz="6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A9BECB5-818E-024A-EB6D-B2AB40A2F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546944"/>
              </p:ext>
            </p:extLst>
          </p:nvPr>
        </p:nvGraphicFramePr>
        <p:xfrm>
          <a:off x="562428" y="1215851"/>
          <a:ext cx="11588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5698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1585E-2F61-A5A5-8EBE-D42A649E6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568233B-027D-5194-DE3A-EA99BA86BA16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8A3DDD-065A-4235-598D-1201F2D199C2}"/>
              </a:ext>
            </a:extLst>
          </p:cNvPr>
          <p:cNvSpPr txBox="1"/>
          <p:nvPr/>
        </p:nvSpPr>
        <p:spPr>
          <a:xfrm>
            <a:off x="211016" y="170822"/>
            <a:ext cx="719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PROCESSO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11744E1-721A-D028-7526-976C9504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DDD901-F13D-BE32-0B90-51D0C8A7746E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Investe na qualificação dos profissionais, ampliando conhecimentos e habilidades. Portanto, as equipes tornam-se mais preparadas para lidar com desafios e mudanças. Empresas que priorizam o aprendizado contínuo, por exemplo, conquistam vantagem competitiva e estimulam a inovação.</a:t>
            </a:r>
            <a:endParaRPr lang="pt-BR" sz="72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F1AF55-EEE9-A622-FC97-23E6DF918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154679"/>
              </p:ext>
            </p:extLst>
          </p:nvPr>
        </p:nvGraphicFramePr>
        <p:xfrm>
          <a:off x="562428" y="1215851"/>
          <a:ext cx="11588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0907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DCBB5-CF52-AAD0-0D02-B8F3A4B4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DE0F72B-3566-1EC0-F1DA-8349206AB00C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E2DED2-CBCB-2A86-BF6D-3F5A5049A7AF}"/>
              </a:ext>
            </a:extLst>
          </p:cNvPr>
          <p:cNvSpPr txBox="1"/>
          <p:nvPr/>
        </p:nvSpPr>
        <p:spPr>
          <a:xfrm>
            <a:off x="211016" y="170822"/>
            <a:ext cx="719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PROCESSO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24E7440-4ECD-3B10-7C65-CA92124FD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4FF5C51-1F6A-393E-A89E-B671E39E823A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Analisa resultados e comportamentos para mensurar o desempenho individual e coletivo. Desse modo, é possível identificar pontos fortes e oportunidades de melhoria. Além disso, a prática de </a:t>
            </a:r>
            <a:r>
              <a:rPr lang="pt-BR" sz="2400" i="1" dirty="0">
                <a:solidFill>
                  <a:schemeClr val="bg1"/>
                </a:solidFill>
              </a:rPr>
              <a:t>feedbacks</a:t>
            </a:r>
            <a:r>
              <a:rPr lang="pt-BR" sz="2400" dirty="0">
                <a:solidFill>
                  <a:schemeClr val="bg1"/>
                </a:solidFill>
              </a:rPr>
              <a:t> regulares contribui para o desenvolvimento profissional e o fortalecimento das relações de confiança.</a:t>
            </a:r>
            <a:endParaRPr lang="pt-BR" sz="88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2EF3D5A-C4B9-C6A8-3878-CEC2C979E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037975"/>
              </p:ext>
            </p:extLst>
          </p:nvPr>
        </p:nvGraphicFramePr>
        <p:xfrm>
          <a:off x="562428" y="1215851"/>
          <a:ext cx="11588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2609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F99DC-BA70-7765-6F78-003E9F6CD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D511B3E-A242-1C4B-DA90-97E8A8A242D8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983CB2-E631-482A-760D-5DE4E829CBA1}"/>
              </a:ext>
            </a:extLst>
          </p:cNvPr>
          <p:cNvSpPr txBox="1"/>
          <p:nvPr/>
        </p:nvSpPr>
        <p:spPr>
          <a:xfrm>
            <a:off x="211016" y="170822"/>
            <a:ext cx="719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PROCESSO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26E887C-8ADA-148D-5DA1-A366CF763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861A045-570F-CD0E-3971-17F983CD9E82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Valoriza o esforço e o mérito por meio de benefícios, promoções e incentivos. Assim, o colaborador percebe que seu desempenho é reconhecido. Consequentemente, cresce o comprometimento e o engajamento com os objetivos da empresa, fortalecendo o clima organizacional.</a:t>
            </a:r>
            <a:endParaRPr lang="pt-BR" sz="115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9282771-6C5E-F06B-2FCC-391C0DFCF0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601092"/>
              </p:ext>
            </p:extLst>
          </p:nvPr>
        </p:nvGraphicFramePr>
        <p:xfrm>
          <a:off x="562428" y="1215851"/>
          <a:ext cx="11588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5586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C24B10-EE37-531A-6220-A7822A2F0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C2130B4-1D54-AC01-C724-D63F3B8A5985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84ED72-1E7D-A08E-A411-CBB5DF8EB362}"/>
              </a:ext>
            </a:extLst>
          </p:cNvPr>
          <p:cNvSpPr txBox="1"/>
          <p:nvPr/>
        </p:nvSpPr>
        <p:spPr>
          <a:xfrm>
            <a:off x="211016" y="170822"/>
            <a:ext cx="719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PROCESSO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3B308A1-75AA-C5A6-5DB8-D220A5552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AD24AC0-33A8-17B1-FCB8-29CE9201A284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Mantém os colaboradores satisfeitos e motivados a permanecer na empresa. Envolve políticas de bem-estar, comunicação aberta e oportunidades de crescimento. Além disso, empresas que ouvem seus profissionais e reconhecem suas conquistas constroem equipes estáveis e altamente produtivas.</a:t>
            </a:r>
            <a:endParaRPr lang="pt-BR" sz="166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2D5844-049F-E473-783A-AA3735A81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262538"/>
              </p:ext>
            </p:extLst>
          </p:nvPr>
        </p:nvGraphicFramePr>
        <p:xfrm>
          <a:off x="562428" y="1215851"/>
          <a:ext cx="11588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73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2F218-A417-75ED-C255-3A3B7271F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29B4306-7FD8-63A8-6637-EAA0D4522298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9C3860-A8B9-4314-C250-4CDAECA2245A}"/>
              </a:ext>
            </a:extLst>
          </p:cNvPr>
          <p:cNvSpPr txBox="1"/>
          <p:nvPr/>
        </p:nvSpPr>
        <p:spPr>
          <a:xfrm>
            <a:off x="211016" y="170822"/>
            <a:ext cx="7138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CONCEITO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EFAAFC38-AE4D-0B02-E2CB-6F5E50A3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59D8756-4777-8E2B-C99F-6EF7F29AA16B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de pessoas reúne práticas e políticas que administram o comportamento humano nas organizações. Essa área busca alinhar os objetivos individuais e coletivos, promovendo o desenvolvimento dos colaboradores e o alcance dos resultados corporativos. Ela se consolidou como um dos principais pilares da administração moderna, pois trata diretamente dos talentos, das competências e dos relacionamentos interpessoais no trabalho.</a:t>
            </a:r>
            <a:endParaRPr lang="pt-BR" sz="3200" b="0" i="0" dirty="0">
              <a:solidFill>
                <a:schemeClr val="bg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0EB5A01-F20B-8B20-7D89-8C458BE6924D}"/>
                  </a:ext>
                </a:extLst>
              </p14:cNvPr>
              <p14:cNvContentPartPr/>
              <p14:nvPr/>
            </p14:nvContentPartPr>
            <p14:xfrm>
              <a:off x="372240" y="3605040"/>
              <a:ext cx="10006200" cy="29635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0EB5A01-F20B-8B20-7D89-8C458BE692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880" y="3595680"/>
                <a:ext cx="10024920" cy="29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8597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170F59-D1B0-EBA3-E29A-88E85E69C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C8CB32B-6A21-F3B4-A313-ABDCCE33AF44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E60BA62-BB6F-3E20-EDDE-BDDEDED7B1BB}"/>
              </a:ext>
            </a:extLst>
          </p:cNvPr>
          <p:cNvSpPr txBox="1"/>
          <p:nvPr/>
        </p:nvSpPr>
        <p:spPr>
          <a:xfrm>
            <a:off x="211016" y="170822"/>
            <a:ext cx="7436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BENEFÍCIOS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306EC10-505C-D8BB-6299-22C87A8E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6318208-6DA2-742E-341A-205A9411ADBE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de pessoas oferece benefícios estratégicos que fortalecem a competitividade e o desempenho organizacional. Quando aplicada de forma eficiente, melhora a produtividade, reduz custos operacionais e cria um ambiente de trabalho mais equilibrado. Além disso, contribui diretamente para a sustentabilidade corporativa, promovendo o crescimento das pessoas e da empresa de maneira integrada e contínua.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00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9EE6B-67C2-388B-C6B9-F0B8DB416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0D0D884-67EC-CFE4-F189-D07AAE57FEAB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40FEB1-68A6-B7D5-8DEF-07C980AFAC7B}"/>
              </a:ext>
            </a:extLst>
          </p:cNvPr>
          <p:cNvSpPr txBox="1"/>
          <p:nvPr/>
        </p:nvSpPr>
        <p:spPr>
          <a:xfrm>
            <a:off x="211016" y="170822"/>
            <a:ext cx="7436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BENEFÍCIOS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CD6269C6-78E9-DE48-15BA-1A50C9026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FA111A2-C25E-E26E-AF74-80EA83E81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13928"/>
              </p:ext>
            </p:extLst>
          </p:nvPr>
        </p:nvGraphicFramePr>
        <p:xfrm>
          <a:off x="266141" y="0"/>
          <a:ext cx="11714843" cy="504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35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010DFE-09C5-DE8A-7D7C-79C698C64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6F3CF86-462A-090D-C341-168FA5BABDC6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1E4F3D-C408-1357-781B-F84CA1F8E7CC}"/>
              </a:ext>
            </a:extLst>
          </p:cNvPr>
          <p:cNvSpPr txBox="1"/>
          <p:nvPr/>
        </p:nvSpPr>
        <p:spPr>
          <a:xfrm>
            <a:off x="211016" y="170822"/>
            <a:ext cx="7436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BENEFÍCIOS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692C9F8-859B-C26A-0F58-8908DC28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29A965A-7045-558E-F6D9-8F86AA22B81C}"/>
              </a:ext>
            </a:extLst>
          </p:cNvPr>
          <p:cNvSpPr txBox="1"/>
          <p:nvPr/>
        </p:nvSpPr>
        <p:spPr>
          <a:xfrm>
            <a:off x="211016" y="1263974"/>
            <a:ext cx="11769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Após identificar que o principal problema estava na forma como tratava seus colaboradores, a </a:t>
            </a:r>
            <a:r>
              <a:rPr lang="pt-BR" sz="2400" dirty="0" err="1">
                <a:solidFill>
                  <a:schemeClr val="bg1"/>
                </a:solidFill>
              </a:rPr>
              <a:t>AutoMais</a:t>
            </a:r>
            <a:r>
              <a:rPr lang="pt-BR" sz="2400" dirty="0">
                <a:solidFill>
                  <a:schemeClr val="bg1"/>
                </a:solidFill>
              </a:rPr>
              <a:t> Veículos iniciou um processo completo de transformação. A empresa aplicou todas as etapas da gestão de pessoas — desde o planejamento e recrutamento até a avaliação e reconhecimento. Os líderes passaram a adotar uma postura humanizada e participativa, priorizando o diálogo e o desenvolvimento. Como resultado, o ambiente de trabalho tornou-se mais colaborativo, a motivação cresceu e os resultados financeiros começaram a melhorar de forma consistente.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B921FA7-E7DF-A349-7F5C-B68F71D0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80" y="3941630"/>
            <a:ext cx="4132506" cy="27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0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65D78-ACD6-4116-65B9-C72AC546A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84D0763-798E-DA5E-AA9D-74AF5385025A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307FB82-4336-A29A-894B-4250805C9D0B}"/>
              </a:ext>
            </a:extLst>
          </p:cNvPr>
          <p:cNvSpPr txBox="1"/>
          <p:nvPr/>
        </p:nvSpPr>
        <p:spPr>
          <a:xfrm>
            <a:off x="211016" y="170822"/>
            <a:ext cx="7436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BENEFÍCIOS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B57F310-6992-994B-3494-589A17C6F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18DD7A-4EA0-B7B6-6A1B-1203A9DD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6144"/>
            <a:ext cx="1081167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 "/>
              </a:rPr>
              <a:t> Treinamentos regulares e capacitação técnica e comportamental dos colaboradores.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 "/>
              </a:rPr>
              <a:t> Implementação de canais de comunicação interna e feedback contínuo.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 "/>
              </a:rPr>
              <a:t> Liderança participativa, com foco em escuta ativa e valorização das ideias.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 "/>
              </a:rPr>
              <a:t> Reconhecimento por mérito e recompensas alinhadas ao desempenho.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 "/>
              </a:rPr>
              <a:t> Programas de integração e acompanhamento de novos colaboradores.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 "/>
              </a:rPr>
              <a:t> Políticas de incentivo ao bem-estar e equilíbrio entre vida pessoal e profissional.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  "/>
              </a:rPr>
              <a:t> Uso </a:t>
            </a: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 "/>
              </a:rPr>
              <a:t>de ferramentas digitais para gestão e avaliação de desempenho.</a:t>
            </a:r>
          </a:p>
        </p:txBody>
      </p:sp>
    </p:spTree>
    <p:extLst>
      <p:ext uri="{BB962C8B-B14F-4D97-AF65-F5344CB8AC3E}">
        <p14:creationId xmlns:p14="http://schemas.microsoft.com/office/powerpoint/2010/main" val="2522951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1436B8-9829-C2CE-1E2A-7C6083F21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53ED683-27AD-C433-A3BF-2935348BABFA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B2F09F-A0FD-C7A2-67A1-1F57E0F168AC}"/>
              </a:ext>
            </a:extLst>
          </p:cNvPr>
          <p:cNvSpPr txBox="1"/>
          <p:nvPr/>
        </p:nvSpPr>
        <p:spPr>
          <a:xfrm>
            <a:off x="211016" y="170822"/>
            <a:ext cx="7019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DESAFIOS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49FF432-5E8A-8EF8-AE1C-19447CCB2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0A378F-BFFF-B659-B49A-DAD8F1A7BAB4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Embora a gestão de pessoas traga inúmeros benefícios, sua implementação apresenta desafios que exigem atenção constante dos gestores. As dificuldades envolvem fatores humanos, estruturais e culturais que podem comprometer o desempenho. No entanto, com planejamento e liderança assertiva, é possível superar essas barreiras e promover melhorias contínuas nas relações de trabalho.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1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D2187-A9F5-1DEA-06BD-68B3E1812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A4EA5D6-089F-D6A1-022E-5D9C5E84A54D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6A84831-F13B-C3B5-C56F-5E1E051EB02D}"/>
              </a:ext>
            </a:extLst>
          </p:cNvPr>
          <p:cNvSpPr txBox="1"/>
          <p:nvPr/>
        </p:nvSpPr>
        <p:spPr>
          <a:xfrm>
            <a:off x="211016" y="170822"/>
            <a:ext cx="7019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DESAFIOS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FDDAE7F-3DB3-73E1-333B-EB153593B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D3D1B11-FB2A-1EFF-211C-812E364EF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978503"/>
              </p:ext>
            </p:extLst>
          </p:nvPr>
        </p:nvGraphicFramePr>
        <p:xfrm>
          <a:off x="266141" y="1020523"/>
          <a:ext cx="11714843" cy="402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4826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CE5A8-4FB1-C379-1864-9F3225641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3A6CAC3-B3C6-0D9E-8734-61D224500B62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8C71B5-AB7D-F137-7BF2-EABE08E35146}"/>
              </a:ext>
            </a:extLst>
          </p:cNvPr>
          <p:cNvSpPr txBox="1"/>
          <p:nvPr/>
        </p:nvSpPr>
        <p:spPr>
          <a:xfrm>
            <a:off x="211016" y="170822"/>
            <a:ext cx="812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FERRAMENTAS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4347822-9C42-39A0-279A-AF1E05F3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7BDCE53-ACF8-B151-3D6E-922CF84C2B98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de pessoas utiliza um conjunto de ferramentas e metodologias que auxiliam na tomada de decisão, no desenvolvimento das equipes e na avaliação de resultados. Além disso, esses recursos tecnológicos e estratégicos fortalecem a comunicação interna, otimizam processos e aumentam o desempenho organizacional de forma integrada e eficiente.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09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FDA7F4-37F2-CAE3-8600-35D8D5F57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0E19952-7CF0-AA64-0298-11FED3E39CA3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AA91F7-802A-406A-828A-2C64EF6DF6C6}"/>
              </a:ext>
            </a:extLst>
          </p:cNvPr>
          <p:cNvSpPr txBox="1"/>
          <p:nvPr/>
        </p:nvSpPr>
        <p:spPr>
          <a:xfrm>
            <a:off x="211016" y="170822"/>
            <a:ext cx="812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FERRAMENTAS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91017A0E-36DD-CFA0-6CA0-E9AF1C511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C316F9B-2CD7-6C1C-DCEE-EDB5C1267EED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Sistema de Gestão de Recursos Humanos (HRIS)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Centraliza dados sobre colaboradores, folha de pagamento, férias e benefícios. Desse modo, permite gerar relatórios precisos e acompanhar indicadores em tempo real. Além disso, plataformas como SAP </a:t>
            </a:r>
            <a:r>
              <a:rPr lang="pt-BR" sz="2400" i="1" dirty="0" err="1">
                <a:solidFill>
                  <a:schemeClr val="bg1"/>
                </a:solidFill>
              </a:rPr>
              <a:t>SuccessFactors</a:t>
            </a:r>
            <a:r>
              <a:rPr lang="pt-BR" sz="2400" dirty="0">
                <a:solidFill>
                  <a:schemeClr val="bg1"/>
                </a:solidFill>
              </a:rPr>
              <a:t> e ADP </a:t>
            </a:r>
            <a:r>
              <a:rPr lang="pt-BR" sz="2400" i="1" dirty="0" err="1">
                <a:solidFill>
                  <a:schemeClr val="bg1"/>
                </a:solidFill>
              </a:rPr>
              <a:t>Workforce</a:t>
            </a:r>
            <a:r>
              <a:rPr lang="pt-BR" sz="2400" dirty="0">
                <a:solidFill>
                  <a:schemeClr val="bg1"/>
                </a:solidFill>
              </a:rPr>
              <a:t> oferecem controle, segurança e integração entre os diferentes setores da empresa.</a:t>
            </a:r>
          </a:p>
        </p:txBody>
      </p:sp>
    </p:spTree>
    <p:extLst>
      <p:ext uri="{BB962C8B-B14F-4D97-AF65-F5344CB8AC3E}">
        <p14:creationId xmlns:p14="http://schemas.microsoft.com/office/powerpoint/2010/main" val="1445498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A84803-0ADA-DCD0-70A6-8812FBBCD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7C3C819-6451-8527-FF64-A7472D3870DD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F33B4C-5B0A-93D8-7095-43121453BAD0}"/>
              </a:ext>
            </a:extLst>
          </p:cNvPr>
          <p:cNvSpPr txBox="1"/>
          <p:nvPr/>
        </p:nvSpPr>
        <p:spPr>
          <a:xfrm>
            <a:off x="211016" y="170822"/>
            <a:ext cx="812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FERRAMENTAS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6E272D33-DD4D-D29D-2F3C-8F5DBAF0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6AF0604-A603-634E-6474-AC2A06B08397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Software de Recrutamento e Seleção (ATS)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Automatiza etapas do recrutamento, como triagem de currículos e agendamento de entrevistas. Assim, o tempo de contratação diminui e a assertividade aumenta. Por exemplo, sistemas como </a:t>
            </a:r>
            <a:r>
              <a:rPr lang="pt-BR" sz="2400" dirty="0" err="1">
                <a:solidFill>
                  <a:schemeClr val="bg1"/>
                </a:solidFill>
              </a:rPr>
              <a:t>Gupy</a:t>
            </a:r>
            <a:r>
              <a:rPr lang="pt-BR" sz="2400" dirty="0">
                <a:solidFill>
                  <a:schemeClr val="bg1"/>
                </a:solidFill>
              </a:rPr>
              <a:t> e </a:t>
            </a:r>
            <a:r>
              <a:rPr lang="pt-BR" sz="2400" dirty="0" err="1">
                <a:solidFill>
                  <a:schemeClr val="bg1"/>
                </a:solidFill>
              </a:rPr>
              <a:t>Kenoby</a:t>
            </a:r>
            <a:r>
              <a:rPr lang="pt-BR" sz="2400" dirty="0">
                <a:solidFill>
                  <a:schemeClr val="bg1"/>
                </a:solidFill>
              </a:rPr>
              <a:t> utilizam inteligência artificial para identificar perfis compatíveis com a cultura organizacional e reduzir falhas de contratação.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3597219-8BAD-CD81-1F84-5F6D8DE844EB}"/>
                  </a:ext>
                </a:extLst>
              </p14:cNvPr>
              <p14:cNvContentPartPr/>
              <p14:nvPr/>
            </p14:nvContentPartPr>
            <p14:xfrm>
              <a:off x="2489760" y="2739600"/>
              <a:ext cx="2168280" cy="864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3597219-8BAD-CD81-1F84-5F6D8DE844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400" y="2730240"/>
                <a:ext cx="218700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244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8F7EE-7826-AA92-58AE-4BFC56585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27F4725-5F50-2A5C-314F-89B06817C71F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4EF238-0C60-EEE5-F35F-198219AC1882}"/>
              </a:ext>
            </a:extLst>
          </p:cNvPr>
          <p:cNvSpPr txBox="1"/>
          <p:nvPr/>
        </p:nvSpPr>
        <p:spPr>
          <a:xfrm>
            <a:off x="211016" y="170822"/>
            <a:ext cx="812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FERRAMENTAS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27CDE4D-AE34-3F55-93DB-81FD45E9E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85F6A70-3800-70B5-8623-6DAAF8635259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Avaliação de Desempenho 360°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Coleta </a:t>
            </a:r>
            <a:r>
              <a:rPr lang="pt-BR" sz="2400" i="1" dirty="0">
                <a:solidFill>
                  <a:schemeClr val="bg1"/>
                </a:solidFill>
              </a:rPr>
              <a:t>feedbacks</a:t>
            </a:r>
            <a:r>
              <a:rPr lang="pt-BR" sz="2400" dirty="0">
                <a:solidFill>
                  <a:schemeClr val="bg1"/>
                </a:solidFill>
              </a:rPr>
              <a:t> de diferentes níveis hierárquicos para analisar o desempenho dos colaboradores. Portanto, oferece uma visão ampla sobre comportamentos e competências. Em comparação a métodos tradicionais, o modelo 360° promove maior transparência e estimula o autodesenvolvimento, criando uma cultura de </a:t>
            </a:r>
            <a:r>
              <a:rPr lang="pt-BR" sz="2400" i="1" dirty="0">
                <a:solidFill>
                  <a:schemeClr val="bg1"/>
                </a:solidFill>
              </a:rPr>
              <a:t>feedback</a:t>
            </a:r>
            <a:r>
              <a:rPr lang="pt-BR" sz="2400" dirty="0">
                <a:solidFill>
                  <a:schemeClr val="bg1"/>
                </a:solidFill>
              </a:rPr>
              <a:t> contínuo e colaborativo.</a:t>
            </a:r>
          </a:p>
        </p:txBody>
      </p:sp>
    </p:spTree>
    <p:extLst>
      <p:ext uri="{BB962C8B-B14F-4D97-AF65-F5344CB8AC3E}">
        <p14:creationId xmlns:p14="http://schemas.microsoft.com/office/powerpoint/2010/main" val="121809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89E18-4398-CBA3-258E-FE79C3778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2015097-F823-116A-0311-A0C75A647E56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A7D94B-82E5-E94E-5135-5562D9A012F0}"/>
              </a:ext>
            </a:extLst>
          </p:cNvPr>
          <p:cNvSpPr txBox="1"/>
          <p:nvPr/>
        </p:nvSpPr>
        <p:spPr>
          <a:xfrm>
            <a:off x="211016" y="170822"/>
            <a:ext cx="7138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CONCEITO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B5D276B-4B10-030A-5740-3EE60CA91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37FCBD-B3EF-51B7-4FAA-CBB403864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56" y="3646714"/>
            <a:ext cx="4608092" cy="305644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ACCE772-AC91-00BC-6948-7873E57C2810}"/>
              </a:ext>
            </a:extLst>
          </p:cNvPr>
          <p:cNvSpPr txBox="1"/>
          <p:nvPr/>
        </p:nvSpPr>
        <p:spPr>
          <a:xfrm>
            <a:off x="211016" y="1263974"/>
            <a:ext cx="11769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</a:t>
            </a:r>
            <a:r>
              <a:rPr lang="pt-BR" sz="2400" i="1" dirty="0" err="1">
                <a:solidFill>
                  <a:schemeClr val="bg1"/>
                </a:solidFill>
              </a:rPr>
              <a:t>AutoMais</a:t>
            </a:r>
            <a:r>
              <a:rPr lang="pt-BR" sz="2400" i="1" dirty="0">
                <a:solidFill>
                  <a:schemeClr val="bg1"/>
                </a:solidFill>
              </a:rPr>
              <a:t> Veículos </a:t>
            </a:r>
            <a:r>
              <a:rPr lang="pt-BR" sz="2400" dirty="0">
                <a:solidFill>
                  <a:schemeClr val="bg1"/>
                </a:solidFill>
              </a:rPr>
              <a:t>é uma concessionária com ambiente de trabalho desorganizado e clima tenso. Os colaboradores não recebem capacitação, não são reconhecidos e não participam das decisões. Os gestores adotam posturas autoritárias, o diálogo é inexistente e o ambiente é desmotivador. Como resultado, há alto índice de absenteísmo, rotatividade e queda no desempenho. A empresa perde talentos, produtividade e competitividade por não tratar a gestão de pessoas como parte da estratégia organizacional.</a:t>
            </a:r>
            <a:endParaRPr lang="pt-BR" sz="3200" b="0" i="0" dirty="0">
              <a:solidFill>
                <a:schemeClr val="bg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0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1F1949-8F42-ADD3-D94D-78AE5F63A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6DAA829-1BBA-E472-E1C3-24E116A58862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9CE8E0-0B7B-C8A4-AC42-EFF9B9DE4995}"/>
              </a:ext>
            </a:extLst>
          </p:cNvPr>
          <p:cNvSpPr txBox="1"/>
          <p:nvPr/>
        </p:nvSpPr>
        <p:spPr>
          <a:xfrm>
            <a:off x="211016" y="170822"/>
            <a:ext cx="812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FERRAMENTAS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6612AE2-AC41-3240-0303-CC1192AA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60F6C78-690B-BDDA-06EE-5929073F595F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Plano de Desenvolvimento Individual (PDI)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Estrutura metas e ações personalizadas para o crescimento de cada colaborador. Além disso, auxilia líderes a acompanhar o progresso e oferecer suporte adequado. Assim, essa metodologia direciona o aprendizado e reforça o alinhamento entre os objetivos individuais e as metas organizacionais.</a:t>
            </a:r>
          </a:p>
        </p:txBody>
      </p:sp>
    </p:spTree>
    <p:extLst>
      <p:ext uri="{BB962C8B-B14F-4D97-AF65-F5344CB8AC3E}">
        <p14:creationId xmlns:p14="http://schemas.microsoft.com/office/powerpoint/2010/main" val="3573036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A8680-54D0-7713-3DF8-3BB04C73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C6219866-B6B0-7AE3-A6B2-DCCDAE2089E0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AF8814-8D4B-F2EE-0D7B-E9F5AD2F4EF6}"/>
              </a:ext>
            </a:extLst>
          </p:cNvPr>
          <p:cNvSpPr txBox="1"/>
          <p:nvPr/>
        </p:nvSpPr>
        <p:spPr>
          <a:xfrm>
            <a:off x="211016" y="170822"/>
            <a:ext cx="812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FERRAMENTAS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F8A1F9C-FC8F-9E11-B3D9-CCEFF52EE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C69DA65-F1D5-F28F-3FFA-603D5DD170A8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Pesquisa de Clima Organizacional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Mede o nível de satisfação e engajamento dos colaboradores por meio de questionários estruturados. Desse modo, os resultados apontam pontos de melhoria e orientam decisões estratégicas. Além disso, quando comparada a avaliações isoladas, essa ferramenta fornece uma visão completa sobre o ambiente interno e as relações de trabalho.</a:t>
            </a:r>
          </a:p>
        </p:txBody>
      </p:sp>
    </p:spTree>
    <p:extLst>
      <p:ext uri="{BB962C8B-B14F-4D97-AF65-F5344CB8AC3E}">
        <p14:creationId xmlns:p14="http://schemas.microsoft.com/office/powerpoint/2010/main" val="2865599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0A309C-E6C4-C818-DF60-F0040CA29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113CA49-A0C0-94F7-5C5A-156D454EAFC6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79AB58-0AB5-8299-7EDC-DEF48DA9D4EF}"/>
              </a:ext>
            </a:extLst>
          </p:cNvPr>
          <p:cNvSpPr txBox="1"/>
          <p:nvPr/>
        </p:nvSpPr>
        <p:spPr>
          <a:xfrm>
            <a:off x="211016" y="170822"/>
            <a:ext cx="812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FERRAMENTAS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0BC2235-3C3D-5043-84A6-664CD866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D6B004B-6ED3-C75F-D81A-1525F638DE5B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Plataformas de Treinamento Online (LMS)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Oferecem cursos e programas de capacitação acessíveis em qualquer lugar e horário. Assim, as empresas reduzem custos com treinamentos presenciais e mantêm equipes atualizadas. Plataformas como Moodle e </a:t>
            </a:r>
            <a:r>
              <a:rPr lang="pt-BR" sz="2400" dirty="0" err="1">
                <a:solidFill>
                  <a:schemeClr val="bg1"/>
                </a:solidFill>
              </a:rPr>
              <a:t>TalentLMS</a:t>
            </a:r>
            <a:r>
              <a:rPr lang="pt-BR" sz="2400" dirty="0">
                <a:solidFill>
                  <a:schemeClr val="bg1"/>
                </a:solidFill>
              </a:rPr>
              <a:t>, por exemplo, promovem aprendizado contínuo e fornecem relatórios automáticos de desempenho.</a:t>
            </a:r>
          </a:p>
        </p:txBody>
      </p:sp>
    </p:spTree>
    <p:extLst>
      <p:ext uri="{BB962C8B-B14F-4D97-AF65-F5344CB8AC3E}">
        <p14:creationId xmlns:p14="http://schemas.microsoft.com/office/powerpoint/2010/main" val="1707752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08B48-FC10-483B-D25A-453D7F50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2923CA2-F8AD-C1EF-D598-FFC675979745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B83AFC-B90F-EF40-0B6C-6AC96C371876}"/>
              </a:ext>
            </a:extLst>
          </p:cNvPr>
          <p:cNvSpPr txBox="1"/>
          <p:nvPr/>
        </p:nvSpPr>
        <p:spPr>
          <a:xfrm>
            <a:off x="211016" y="170822"/>
            <a:ext cx="7242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EXEMPLOS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85380FBA-8758-F6DC-206E-0AE19691D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1D9018B-3D8E-8FC8-3FD0-22AC0B68C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30813"/>
              </p:ext>
            </p:extLst>
          </p:nvPr>
        </p:nvGraphicFramePr>
        <p:xfrm>
          <a:off x="211016" y="1518883"/>
          <a:ext cx="8519327" cy="4881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2479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C3240-D976-A030-0C20-BC8E71718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EB10CC8-6E68-ADDE-2A9C-31714B66D6C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251E300-AB23-FB61-CF64-678F5351051A}"/>
              </a:ext>
            </a:extLst>
          </p:cNvPr>
          <p:cNvSpPr txBox="1"/>
          <p:nvPr/>
        </p:nvSpPr>
        <p:spPr>
          <a:xfrm>
            <a:off x="211016" y="170822"/>
            <a:ext cx="7591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CONCLUSÃO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99C312E3-0025-8B34-FAF5-EB484CF6D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1B38-576B-9CBD-DDE9-DD86E16864DC}"/>
              </a:ext>
            </a:extLst>
          </p:cNvPr>
          <p:cNvSpPr txBox="1"/>
          <p:nvPr/>
        </p:nvSpPr>
        <p:spPr>
          <a:xfrm>
            <a:off x="211016" y="1263974"/>
            <a:ext cx="11769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de pessoas consolidou-se como uma área essencial para o sucesso das organizações. Este conteúdo apresentou seus conceitos, evolução, modelos e processos, além dos benefícios e desafios práticos. As ferramentas e metodologias modernas transformaram a forma de liderar e desenvolver equipes. As empresas passaram a alinhar desempenho humano, tecnologia e propósito em uma estratégia conjunta de crescimento e desenvolvimento sustentável.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434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D0A099-A98A-55F6-2920-1032E7276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2FB209AB-2845-A0EF-25C8-81A801E95B20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84B6A6-0EF6-9FDA-059B-5BCE5111DDCD}"/>
              </a:ext>
            </a:extLst>
          </p:cNvPr>
          <p:cNvSpPr txBox="1"/>
          <p:nvPr/>
        </p:nvSpPr>
        <p:spPr>
          <a:xfrm>
            <a:off x="211016" y="170822"/>
            <a:ext cx="7186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QUESTÕES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7EE751A-F6B7-B5A3-994E-7D17DC40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A3F432-8A10-F0DC-42F5-5F099A50B634}"/>
              </a:ext>
            </a:extLst>
          </p:cNvPr>
          <p:cNvSpPr txBox="1"/>
          <p:nvPr/>
        </p:nvSpPr>
        <p:spPr>
          <a:xfrm>
            <a:off x="211016" y="1263974"/>
            <a:ext cx="11769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Questão 1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Banca: </a:t>
            </a:r>
            <a:r>
              <a:rPr lang="pt-BR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Universidade de Blumenau – FURB</a:t>
            </a:r>
            <a:r>
              <a:rPr lang="pt-BR" sz="2400" dirty="0">
                <a:solidFill>
                  <a:schemeClr val="bg1"/>
                </a:solidFill>
              </a:rPr>
              <a:t> / Ano: </a:t>
            </a:r>
            <a:r>
              <a:rPr lang="pt-BR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Prova: </a:t>
            </a:r>
            <a:r>
              <a:rPr lang="pt-BR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FURB – Prefeitura de Guabiruba – Analista de Gestão de Pessoas – 2024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O planejamento estratégico em recursos humanos engloba fatores diretamente relacionados à rentabilidade, lucratividade e desempenho do negócio e é detalhado em macroáreas da gestão de pessoas. Assinale a alternativa correspondente a macroárea do RH que corresponde à retenção de talentos na empresa: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A) Manutenção de pessoas.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B) Monitoramento de pessoas.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C) Desenvolvimento de pessoas.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D) Provisão de pessoas.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E) Aplicação de pessoas.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1A83859-4ECE-F5F2-584A-6CC3D451F66E}"/>
                  </a:ext>
                </a:extLst>
              </p14:cNvPr>
              <p14:cNvContentPartPr/>
              <p14:nvPr/>
            </p14:nvContentPartPr>
            <p14:xfrm>
              <a:off x="82440" y="3531600"/>
              <a:ext cx="5318280" cy="22482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1A83859-4ECE-F5F2-584A-6CC3D451F6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080" y="3522240"/>
                <a:ext cx="5337000" cy="22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897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FBF9EC-D4DA-CABD-4893-B2DDBA625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E2724AF-9E0B-4A72-9A8A-733441B80E77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132BAC-5160-B3D3-B1A5-34FBE244C4A6}"/>
              </a:ext>
            </a:extLst>
          </p:cNvPr>
          <p:cNvSpPr txBox="1"/>
          <p:nvPr/>
        </p:nvSpPr>
        <p:spPr>
          <a:xfrm>
            <a:off x="211016" y="170822"/>
            <a:ext cx="7186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QUESTÕES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D2786E1-A60C-D5F5-55A2-A14615B8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3CA7D69-5082-CE3E-C12F-725B0E239AE4}"/>
              </a:ext>
            </a:extLst>
          </p:cNvPr>
          <p:cNvSpPr txBox="1"/>
          <p:nvPr/>
        </p:nvSpPr>
        <p:spPr>
          <a:xfrm>
            <a:off x="211016" y="1263974"/>
            <a:ext cx="117699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Questão 2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Banca: </a:t>
            </a:r>
            <a:r>
              <a:rPr lang="pt-BR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Universidade de Blumenau – FURB</a:t>
            </a:r>
            <a:r>
              <a:rPr lang="pt-BR" sz="2400" dirty="0">
                <a:solidFill>
                  <a:schemeClr val="bg1"/>
                </a:solidFill>
              </a:rPr>
              <a:t> / Ano: </a:t>
            </a:r>
            <a:r>
              <a:rPr lang="pt-BR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Prova: </a:t>
            </a:r>
            <a:r>
              <a:rPr lang="pt-BR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FURB – Prefeitura de Guabiruba – Analista de Gestão de Pessoas – 2024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 Diversidade e a inclusão no ambiente do trabalho é um tema que requer atenção por parte das organizações. Em meio a um mercado diverso, a estratégia de mesclar formações diferentes ou culturas diferentes pode favorecer o desenvolvimento institucional. Assinale a alternativa correspondente ao termo usado para descrever atos, por parte de gestores, de discriminação e preconceito por conta de idade de colaboradores ou colaboradores em potencial: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A) Capacitismo.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B) Sexismo.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C) Antissemitismo.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D) Etarismo.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E) </a:t>
            </a:r>
            <a:r>
              <a:rPr lang="pt-BR" sz="2400" dirty="0" err="1">
                <a:solidFill>
                  <a:schemeClr val="bg1"/>
                </a:solidFill>
              </a:rPr>
              <a:t>Abrangencialismo</a:t>
            </a:r>
            <a:r>
              <a:rPr lang="pt-BR" sz="2400" dirty="0">
                <a:solidFill>
                  <a:schemeClr val="bg1"/>
                </a:solidFill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0F1523F-1A99-534C-F06C-495626635542}"/>
                  </a:ext>
                </a:extLst>
              </p14:cNvPr>
              <p14:cNvContentPartPr/>
              <p14:nvPr/>
            </p14:nvContentPartPr>
            <p14:xfrm>
              <a:off x="147240" y="3433320"/>
              <a:ext cx="10919520" cy="2628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0F1523F-1A99-534C-F06C-4956266355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880" y="3423960"/>
                <a:ext cx="10938240" cy="26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5463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0F8CDB-31E9-7F17-6692-E036F1D9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11185DA-FA95-3F54-676A-F9A9B476B220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40094C-8F47-06AA-70CB-55EADF5375B8}"/>
              </a:ext>
            </a:extLst>
          </p:cNvPr>
          <p:cNvSpPr txBox="1"/>
          <p:nvPr/>
        </p:nvSpPr>
        <p:spPr>
          <a:xfrm>
            <a:off x="211016" y="170822"/>
            <a:ext cx="7186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QUESTÕES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FF5BBCA-3E92-2F1E-D5A0-A3F3E5D89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2615B9-88F9-5FA2-1CEE-6A9B9EAA933D}"/>
              </a:ext>
            </a:extLst>
          </p:cNvPr>
          <p:cNvSpPr txBox="1"/>
          <p:nvPr/>
        </p:nvSpPr>
        <p:spPr>
          <a:xfrm>
            <a:off x="211016" y="1263974"/>
            <a:ext cx="11769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Questão 3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Banca: </a:t>
            </a:r>
            <a:r>
              <a:rPr lang="pt-BR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Fundação Universidade Empresa de Tecnologia e Ciências – FUNDATEC</a:t>
            </a:r>
            <a:r>
              <a:rPr lang="pt-BR" sz="2400" dirty="0">
                <a:solidFill>
                  <a:schemeClr val="bg1"/>
                </a:solidFill>
              </a:rPr>
              <a:t> / Ano: </a:t>
            </a:r>
            <a:r>
              <a:rPr lang="pt-BR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2025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Prova: </a:t>
            </a:r>
            <a:r>
              <a:rPr lang="pt-BR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FUNDATEC – GHC – Analista de Gestão de Pessoas – 2025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Maximiano (2017) define que a divisão do trabalho é o processo por meio do qual uma tarefa é dividida em partes. Segundo o autor, junto à divisão do trabalho, vem a definição das responsabilidades. Há duas maneiras principais de tratar a definição e atribuição de responsabilidades. Quais são essas maneiras?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A) Organograma linear e descrição de cargo.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B) Cronograma vertical e análise de função.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C) Fluxograma vertical e definição de tarefa.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D) Fluxograma de blocos e descrição de tarefa.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E) Diagrama de rede e descrição de função.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F03E79BB-BFC0-F25A-0972-929D2543D8F0}"/>
                  </a:ext>
                </a:extLst>
              </p14:cNvPr>
              <p14:cNvContentPartPr/>
              <p14:nvPr/>
            </p14:nvContentPartPr>
            <p14:xfrm>
              <a:off x="169920" y="3456360"/>
              <a:ext cx="11087640" cy="21762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F03E79BB-BFC0-F25A-0972-929D2543D8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560" y="3447000"/>
                <a:ext cx="11106360" cy="21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545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5367A-F737-0472-CD9A-390A7BBF2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C33B7B7-2C0C-F993-14D8-84CBCF60103F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CEEA16-7A33-B1F4-64A4-83AFBB954B1B}"/>
              </a:ext>
            </a:extLst>
          </p:cNvPr>
          <p:cNvSpPr txBox="1"/>
          <p:nvPr/>
        </p:nvSpPr>
        <p:spPr>
          <a:xfrm>
            <a:off x="211016" y="170822"/>
            <a:ext cx="7186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QUESTÕES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E95335A-1902-4113-1CC0-D05FAF3B4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B3D3F1-D084-DBE2-5EDC-E86A8DE947D5}"/>
              </a:ext>
            </a:extLst>
          </p:cNvPr>
          <p:cNvSpPr txBox="1"/>
          <p:nvPr/>
        </p:nvSpPr>
        <p:spPr>
          <a:xfrm>
            <a:off x="211016" y="1263974"/>
            <a:ext cx="117699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Questão 4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Banca: </a:t>
            </a:r>
            <a:r>
              <a:rPr lang="pt-BR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Universidade de Blumenau – FURB</a:t>
            </a:r>
            <a:r>
              <a:rPr lang="pt-BR" sz="2400" dirty="0">
                <a:solidFill>
                  <a:schemeClr val="bg1"/>
                </a:solidFill>
              </a:rPr>
              <a:t> / Ano: </a:t>
            </a:r>
            <a:r>
              <a:rPr lang="pt-BR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Prova: </a:t>
            </a:r>
            <a:r>
              <a:rPr lang="pt-BR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FURB – Prefeitura de Guabiruba – Analista de Gestão de Pessoas – 2024</a:t>
            </a:r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participativa é dependente da descentralização da liderança em que as responsabilidades estratégicas não devem depender apenas de decisões de gestores da alta administração. Segundo a abordagem participativa, é imprescindível que a organização coloque em prática soluções de mudanças e racionalidade funcional visando aumentar a produtividade, resolução de problemas e melhoria de resultados. Assinale a alternativa correspondente a esse componente da gestão pública participativa: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A) Descentralização e análise de clima.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B) Inovação e otimização de processos.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C) Otimização de processos e horizontalização hierárquica.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D) Inovação e descentralização.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E) Análise de clima e horizontalização hierárquica.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0BCBE8A-F913-461E-A863-340C3C2E1490}"/>
                  </a:ext>
                </a:extLst>
              </p14:cNvPr>
              <p14:cNvContentPartPr/>
              <p14:nvPr/>
            </p14:nvContentPartPr>
            <p14:xfrm>
              <a:off x="201240" y="4701600"/>
              <a:ext cx="7579440" cy="14137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0BCBE8A-F913-461E-A863-340C3C2E14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880" y="4692240"/>
                <a:ext cx="7598160" cy="14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718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98ECE-9CC2-9E06-1C9E-97C234E28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D3CF61E-885D-8D06-9543-61B55E938465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10682C-F6ED-C3AB-C7A0-7B70F304898B}"/>
              </a:ext>
            </a:extLst>
          </p:cNvPr>
          <p:cNvSpPr txBox="1"/>
          <p:nvPr/>
        </p:nvSpPr>
        <p:spPr>
          <a:xfrm>
            <a:off x="211016" y="170822"/>
            <a:ext cx="11549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– REFERÊNCIAS BIBLIOGRÁFICAS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2004DFFA-5162-FC0C-2E2A-E9A44C38D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66BD78C-31C9-99D8-199D-84A941B2C8EE}"/>
              </a:ext>
            </a:extLst>
          </p:cNvPr>
          <p:cNvSpPr txBox="1"/>
          <p:nvPr/>
        </p:nvSpPr>
        <p:spPr>
          <a:xfrm>
            <a:off x="211016" y="1263974"/>
            <a:ext cx="1176996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CHIAVENATO, Idalberto. </a:t>
            </a:r>
            <a:r>
              <a:rPr lang="pt-BR" sz="2000" i="1" dirty="0">
                <a:solidFill>
                  <a:schemeClr val="bg1"/>
                </a:solidFill>
              </a:rPr>
              <a:t>Gestão de Pessoas: o novo papel dos recursos humanos nas organizações.</a:t>
            </a:r>
            <a:r>
              <a:rPr lang="pt-BR" sz="2000" dirty="0">
                <a:solidFill>
                  <a:schemeClr val="bg1"/>
                </a:solidFill>
              </a:rPr>
              <a:t> 4. ed. Rio de Janeiro: Elsevier, 2014.</a:t>
            </a:r>
          </a:p>
          <a:p>
            <a:r>
              <a:rPr lang="pt-BR" sz="2000" dirty="0">
                <a:solidFill>
                  <a:schemeClr val="bg1"/>
                </a:solidFill>
              </a:rPr>
              <a:t>CHIAVENATO, Idalberto. </a:t>
            </a:r>
            <a:r>
              <a:rPr lang="pt-BR" sz="2000" i="1" dirty="0">
                <a:solidFill>
                  <a:schemeClr val="bg1"/>
                </a:solidFill>
              </a:rPr>
              <a:t>Introdução à Teoria Geral da Administração.</a:t>
            </a:r>
            <a:r>
              <a:rPr lang="pt-BR" sz="2000" dirty="0">
                <a:solidFill>
                  <a:schemeClr val="bg1"/>
                </a:solidFill>
              </a:rPr>
              <a:t> 10. ed. Rio de Janeiro: Elsevier, 2020.</a:t>
            </a:r>
          </a:p>
          <a:p>
            <a:r>
              <a:rPr lang="pt-BR" sz="2000" dirty="0">
                <a:solidFill>
                  <a:schemeClr val="bg1"/>
                </a:solidFill>
              </a:rPr>
              <a:t>BERGAMINI, Cecília Whitaker. </a:t>
            </a:r>
            <a:r>
              <a:rPr lang="pt-BR" sz="2000" i="1" dirty="0">
                <a:solidFill>
                  <a:schemeClr val="bg1"/>
                </a:solidFill>
              </a:rPr>
              <a:t>Motivação nas Organizações.</a:t>
            </a:r>
            <a:r>
              <a:rPr lang="pt-BR" sz="2000" dirty="0">
                <a:solidFill>
                  <a:schemeClr val="bg1"/>
                </a:solidFill>
              </a:rPr>
              <a:t> 6. ed. São Paulo: Atlas, 2018.</a:t>
            </a:r>
          </a:p>
          <a:p>
            <a:r>
              <a:rPr lang="pt-BR" sz="2000" dirty="0">
                <a:solidFill>
                  <a:schemeClr val="bg1"/>
                </a:solidFill>
              </a:rPr>
              <a:t>DUTRA, Joel Souza. </a:t>
            </a:r>
            <a:r>
              <a:rPr lang="pt-BR" sz="2000" i="1" dirty="0">
                <a:solidFill>
                  <a:schemeClr val="bg1"/>
                </a:solidFill>
              </a:rPr>
              <a:t>Gestão de Pessoas: modelo, processos, tendências e perspectivas.</a:t>
            </a:r>
            <a:r>
              <a:rPr lang="pt-BR" sz="2000" dirty="0">
                <a:solidFill>
                  <a:schemeClr val="bg1"/>
                </a:solidFill>
              </a:rPr>
              <a:t> São Paulo: Atlas, 2017.</a:t>
            </a:r>
          </a:p>
          <a:p>
            <a:r>
              <a:rPr lang="pt-BR" sz="2000" dirty="0">
                <a:solidFill>
                  <a:schemeClr val="bg1"/>
                </a:solidFill>
              </a:rPr>
              <a:t>MARRAS, Jean Pierre. </a:t>
            </a:r>
            <a:r>
              <a:rPr lang="pt-BR" sz="2000" i="1" dirty="0">
                <a:solidFill>
                  <a:schemeClr val="bg1"/>
                </a:solidFill>
              </a:rPr>
              <a:t>Administração de Recursos Humanos: do operacional ao estratégico.</a:t>
            </a:r>
            <a:r>
              <a:rPr lang="pt-BR" sz="2000" dirty="0">
                <a:solidFill>
                  <a:schemeClr val="bg1"/>
                </a:solidFill>
              </a:rPr>
              <a:t> 15. ed. São Paulo: Saraiva, 2019.</a:t>
            </a:r>
          </a:p>
          <a:p>
            <a:r>
              <a:rPr lang="pt-BR" sz="2000" dirty="0">
                <a:solidFill>
                  <a:schemeClr val="bg1"/>
                </a:solidFill>
              </a:rPr>
              <a:t>GIL, </a:t>
            </a:r>
            <a:r>
              <a:rPr lang="pt-BR" sz="2000" dirty="0" err="1">
                <a:solidFill>
                  <a:schemeClr val="bg1"/>
                </a:solidFill>
              </a:rPr>
              <a:t>Antonio</a:t>
            </a:r>
            <a:r>
              <a:rPr lang="pt-BR" sz="2000" dirty="0">
                <a:solidFill>
                  <a:schemeClr val="bg1"/>
                </a:solidFill>
              </a:rPr>
              <a:t> Carlos. </a:t>
            </a:r>
            <a:r>
              <a:rPr lang="pt-BR" sz="2000" i="1" dirty="0">
                <a:solidFill>
                  <a:schemeClr val="bg1"/>
                </a:solidFill>
              </a:rPr>
              <a:t>Gestão de Pessoas: enfoque nos papéis profissionais.</a:t>
            </a:r>
            <a:r>
              <a:rPr lang="pt-BR" sz="2000" dirty="0">
                <a:solidFill>
                  <a:schemeClr val="bg1"/>
                </a:solidFill>
              </a:rPr>
              <a:t> São Paulo: Atlas, 2019.</a:t>
            </a:r>
          </a:p>
        </p:txBody>
      </p:sp>
    </p:spTree>
    <p:extLst>
      <p:ext uri="{BB962C8B-B14F-4D97-AF65-F5344CB8AC3E}">
        <p14:creationId xmlns:p14="http://schemas.microsoft.com/office/powerpoint/2010/main" val="195191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312F2-ABCB-7BB3-D0CE-F96A9851A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F0D63D76-C3E5-0854-C253-635411A2E80E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6A72F5-D4A8-0490-0025-1DD7EEC323E0}"/>
              </a:ext>
            </a:extLst>
          </p:cNvPr>
          <p:cNvSpPr txBox="1"/>
          <p:nvPr/>
        </p:nvSpPr>
        <p:spPr>
          <a:xfrm>
            <a:off x="211016" y="170822"/>
            <a:ext cx="7138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CONCEITO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E8B329B5-B993-44E9-D647-A74A0F274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3F790F-6005-5ADC-4430-10307241B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04373"/>
            <a:ext cx="121513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"/>
              </a:rPr>
              <a:t> Ausência total de capacitação e treinamentos para os colaboradores.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"/>
              </a:rPr>
              <a:t> Falta de reconhecimento e valorização do esforço individual.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"/>
              </a:rPr>
              <a:t> Gestores com perfil autoritário e centralizador.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"/>
              </a:rPr>
              <a:t> Comunicação interna falha e ausência de diálogo entre setores.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"/>
              </a:rPr>
              <a:t> Ambiente de trabalho tenso, competitivo e desmotivador.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"/>
              </a:rPr>
              <a:t> Colaboradores sem autonomia para propor melhorias ou tomar decisões.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"/>
              </a:rPr>
              <a:t> Processos desorganizados e falta de clareza nas metas e responsabilidades.</a:t>
            </a:r>
          </a:p>
        </p:txBody>
      </p:sp>
    </p:spTree>
    <p:extLst>
      <p:ext uri="{BB962C8B-B14F-4D97-AF65-F5344CB8AC3E}">
        <p14:creationId xmlns:p14="http://schemas.microsoft.com/office/powerpoint/2010/main" val="785552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B4504D-F014-3C90-A606-C17F59B30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84D0BEE9-BC4A-445F-E28E-80C7877FC286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DD6E58E-C9BB-0BED-56F6-71DF616115EE}"/>
              </a:ext>
            </a:extLst>
          </p:cNvPr>
          <p:cNvSpPr txBox="1"/>
          <p:nvPr/>
        </p:nvSpPr>
        <p:spPr>
          <a:xfrm>
            <a:off x="211016" y="170822"/>
            <a:ext cx="4555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0A4AB93-0038-BFAC-E930-08CEC530E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EA7167B-5CDC-D965-12E5-B3BB9BC6B70C}"/>
              </a:ext>
            </a:extLst>
          </p:cNvPr>
          <p:cNvSpPr txBox="1"/>
          <p:nvPr/>
        </p:nvSpPr>
        <p:spPr>
          <a:xfrm>
            <a:off x="211016" y="644541"/>
            <a:ext cx="117264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72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pt-BR" sz="7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OBRIGADO!</a:t>
            </a:r>
          </a:p>
          <a:p>
            <a:pPr algn="just"/>
            <a:endParaRPr lang="pt-BR" sz="24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2400" b="1" i="0" dirty="0">
              <a:solidFill>
                <a:srgbClr val="3939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9549790-DC6A-E698-F87B-4C0891E68F92}"/>
              </a:ext>
            </a:extLst>
          </p:cNvPr>
          <p:cNvSpPr txBox="1"/>
          <p:nvPr/>
        </p:nvSpPr>
        <p:spPr>
          <a:xfrm>
            <a:off x="0" y="3599389"/>
            <a:ext cx="11726427" cy="293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CURTA ESTE CONTEÚDO!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SE INSCREVA EM NOSSO CANAL!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DEIXE O SEU COMENTÁRIO!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COMPARTILHE O CONTEÚDO!</a:t>
            </a:r>
          </a:p>
        </p:txBody>
      </p:sp>
    </p:spTree>
    <p:extLst>
      <p:ext uri="{BB962C8B-B14F-4D97-AF65-F5344CB8AC3E}">
        <p14:creationId xmlns:p14="http://schemas.microsoft.com/office/powerpoint/2010/main" val="26870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21CA3-6F3D-63C8-E842-753550D7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5C3DEEF-2260-EAEE-7D6F-433F294D6211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3C962D1-9A23-79CA-26F9-9231BD15574E}"/>
              </a:ext>
            </a:extLst>
          </p:cNvPr>
          <p:cNvSpPr txBox="1"/>
          <p:nvPr/>
        </p:nvSpPr>
        <p:spPr>
          <a:xfrm>
            <a:off x="211016" y="170822"/>
            <a:ext cx="6962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 - HISTÓRIA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D223BE1A-7DD1-6442-5BC8-02DD995E9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5AA7E67-467C-0A59-24C5-DE534DA37ACD}"/>
              </a:ext>
            </a:extLst>
          </p:cNvPr>
          <p:cNvSpPr txBox="1"/>
          <p:nvPr/>
        </p:nvSpPr>
        <p:spPr>
          <a:xfrm>
            <a:off x="211016" y="1263974"/>
            <a:ext cx="11769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O conceito de gestão de pessoas surgiu a partir da Revolução Industrial, no final do século XIX, quando as empresas começaram a se preocupar com a produtividade e a eficiência do trabalho. Na época, o foco era estritamente técnico e controlava o comportamento dos trabalhadores por meio de regras rígidas e supervisão constante.</a:t>
            </a:r>
            <a:endParaRPr lang="pt-BR" sz="3200" b="0" i="0" dirty="0">
              <a:solidFill>
                <a:schemeClr val="bg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DDD1089B-81D8-0722-F0BC-05523FE8D6F5}"/>
                  </a:ext>
                </a:extLst>
              </p14:cNvPr>
              <p14:cNvContentPartPr/>
              <p14:nvPr/>
            </p14:nvContentPartPr>
            <p14:xfrm>
              <a:off x="3600" y="2826000"/>
              <a:ext cx="10347840" cy="365112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DDD1089B-81D8-0722-F0BC-05523FE8D6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760" y="2816640"/>
                <a:ext cx="10366560" cy="36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98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D82FDD-9FF7-403B-C7A9-9009ACA86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A87E070-4700-BF18-D384-06C5B68D2071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C8EB7B0-1F5B-6E53-5576-56E60C2D15E6}"/>
              </a:ext>
            </a:extLst>
          </p:cNvPr>
          <p:cNvSpPr txBox="1"/>
          <p:nvPr/>
        </p:nvSpPr>
        <p:spPr>
          <a:xfrm>
            <a:off x="211016" y="170822"/>
            <a:ext cx="607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PESSOAS- TIPOS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12DAFAD1-B375-632B-D53E-987B1FB08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950EAF-AECF-C497-FF00-A919CBB1B90D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 gestão de pessoas é um campo abrangente que reúne diferentes linhas de pensamento e diversas abordagens práticas. Cada organização adota o modelo que melhor se ajusta à sua cultura, estrutura e objetivos. Desse modo, compreender os principais tipos de gestão de pessoas ajuda a identificar estratégias eficazes para desenvolver talentos, fortalecer equipes e alcançar resultados de forma sustentável.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4009F6-690A-C41A-26CE-9204359D5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3205532"/>
            <a:ext cx="6318963" cy="290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0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C5361-011B-A3B4-D524-C6B7722A9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6E61816-71F6-1937-216E-9F310DF2BCFB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FBC84B-CFD2-F803-1FD8-EA58E8C79229}"/>
              </a:ext>
            </a:extLst>
          </p:cNvPr>
          <p:cNvSpPr txBox="1"/>
          <p:nvPr/>
        </p:nvSpPr>
        <p:spPr>
          <a:xfrm>
            <a:off x="211016" y="170822"/>
            <a:ext cx="607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PESSOAS- TIPOS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95A045A4-03F2-08F8-5FF3-7A6C50C10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E2DBD16-8893-EA20-2E08-4BC5206A4983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Modelo de Alta Performance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Nesse tipo, o foco está na meritocracia e na busca por resultados superiores. O desempenho é medido por indicadores e recompensado conforme o mérito. Consequentemente, o ambiente se torna mais competitivo e orientado a resultados. Um exemplo comum são organizações que adotam metas e bônus baseados no desempenho individual e coletivo.</a:t>
            </a:r>
          </a:p>
        </p:txBody>
      </p:sp>
    </p:spTree>
    <p:extLst>
      <p:ext uri="{BB962C8B-B14F-4D97-AF65-F5344CB8AC3E}">
        <p14:creationId xmlns:p14="http://schemas.microsoft.com/office/powerpoint/2010/main" val="18863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E20C2-D929-A86C-9A77-9D5DE39DF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BB979F9-5DC8-66A0-4791-8993A948FE1F}"/>
              </a:ext>
            </a:extLst>
          </p:cNvPr>
          <p:cNvSpPr/>
          <p:nvPr/>
        </p:nvSpPr>
        <p:spPr>
          <a:xfrm>
            <a:off x="0" y="0"/>
            <a:ext cx="12192000" cy="1045029"/>
          </a:xfrm>
          <a:prstGeom prst="rect">
            <a:avLst/>
          </a:prstGeom>
          <a:solidFill>
            <a:srgbClr val="00BF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04A1A-7A98-5F3E-D0D2-72007F0D3D8E}"/>
              </a:ext>
            </a:extLst>
          </p:cNvPr>
          <p:cNvSpPr txBox="1"/>
          <p:nvPr/>
        </p:nvSpPr>
        <p:spPr>
          <a:xfrm>
            <a:off x="211016" y="170822"/>
            <a:ext cx="6078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GESTÃO DE PESSOAS- TIPOS</a:t>
            </a:r>
          </a:p>
        </p:txBody>
      </p:sp>
      <p:pic>
        <p:nvPicPr>
          <p:cNvPr id="12" name="Imagem 1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3AEEAF40-36E6-4A8B-5FD9-69C69663D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341" y="24504"/>
            <a:ext cx="996019" cy="9960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9F955C8-EBF1-6645-8260-9256F7D467F9}"/>
              </a:ext>
            </a:extLst>
          </p:cNvPr>
          <p:cNvSpPr txBox="1"/>
          <p:nvPr/>
        </p:nvSpPr>
        <p:spPr>
          <a:xfrm>
            <a:off x="211016" y="1263974"/>
            <a:ext cx="11769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Modelo Tradicional de Recursos Humanos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Esse modelo baseia-se em rotinas burocráticas, como admissão, folha de pagamento e controle de ponto. O foco está em tarefas operacionais e cumprimento de normas. Por exemplo, empresas industriais do início do século XX centralizavam decisões no departamento de pessoal.</a:t>
            </a:r>
          </a:p>
        </p:txBody>
      </p:sp>
    </p:spTree>
    <p:extLst>
      <p:ext uri="{BB962C8B-B14F-4D97-AF65-F5344CB8AC3E}">
        <p14:creationId xmlns:p14="http://schemas.microsoft.com/office/powerpoint/2010/main" val="1343794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27005</TotalTime>
  <Words>3678</Words>
  <Application>Microsoft Office PowerPoint</Application>
  <PresentationFormat>Widescreen</PresentationFormat>
  <Paragraphs>271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</vt:lpstr>
      <vt:lpstr>Calibri  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Butta</dc:creator>
  <cp:lastModifiedBy>Filipe Butta</cp:lastModifiedBy>
  <cp:revision>114</cp:revision>
  <dcterms:created xsi:type="dcterms:W3CDTF">2023-01-06T01:26:41Z</dcterms:created>
  <dcterms:modified xsi:type="dcterms:W3CDTF">2025-11-26T01:23:57Z</dcterms:modified>
</cp:coreProperties>
</file>